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492" r:id="rId2"/>
    <p:sldId id="300" r:id="rId3"/>
    <p:sldId id="338" r:id="rId4"/>
    <p:sldId id="469" r:id="rId5"/>
    <p:sldId id="468" r:id="rId6"/>
    <p:sldId id="476" r:id="rId7"/>
    <p:sldId id="477" r:id="rId8"/>
    <p:sldId id="483" r:id="rId9"/>
    <p:sldId id="470" r:id="rId10"/>
    <p:sldId id="471" r:id="rId11"/>
    <p:sldId id="472" r:id="rId12"/>
    <p:sldId id="473" r:id="rId13"/>
    <p:sldId id="474" r:id="rId14"/>
    <p:sldId id="475" r:id="rId15"/>
    <p:sldId id="478" r:id="rId16"/>
    <p:sldId id="479" r:id="rId17"/>
    <p:sldId id="480" r:id="rId18"/>
    <p:sldId id="481" r:id="rId19"/>
    <p:sldId id="482" r:id="rId20"/>
    <p:sldId id="484" r:id="rId21"/>
    <p:sldId id="485" r:id="rId22"/>
    <p:sldId id="486" r:id="rId23"/>
    <p:sldId id="487" r:id="rId24"/>
    <p:sldId id="488" r:id="rId25"/>
    <p:sldId id="489" r:id="rId26"/>
    <p:sldId id="490" r:id="rId27"/>
    <p:sldId id="491" r:id="rId28"/>
    <p:sldId id="493" r:id="rId29"/>
    <p:sldId id="494" r:id="rId30"/>
    <p:sldId id="370" r:id="rId31"/>
  </p:sldIdLst>
  <p:sldSz cx="13003213" cy="9720263"/>
  <p:notesSz cx="6797675" cy="9928225"/>
  <p:defaultTextStyle>
    <a:defPPr>
      <a:defRPr lang="it-IT"/>
    </a:defPPr>
    <a:lvl1pPr algn="l" rtl="0" eaLnBrk="0" fontAlgn="base" hangingPunct="0">
      <a:spcBef>
        <a:spcPct val="0"/>
      </a:spcBef>
      <a:spcAft>
        <a:spcPct val="0"/>
      </a:spcAft>
      <a:defRPr sz="2400" kern="1200">
        <a:solidFill>
          <a:schemeClr val="tx1"/>
        </a:solidFill>
        <a:latin typeface="Arial" charset="0"/>
        <a:ea typeface="ＭＳ Ｐゴシック" pitchFamily="-32" charset="-128"/>
        <a:cs typeface="+mn-cs"/>
      </a:defRPr>
    </a:lvl1pPr>
    <a:lvl2pPr marL="457030" algn="l" rtl="0" eaLnBrk="0" fontAlgn="base" hangingPunct="0">
      <a:spcBef>
        <a:spcPct val="0"/>
      </a:spcBef>
      <a:spcAft>
        <a:spcPct val="0"/>
      </a:spcAft>
      <a:defRPr sz="2400" kern="1200">
        <a:solidFill>
          <a:schemeClr val="tx1"/>
        </a:solidFill>
        <a:latin typeface="Arial" charset="0"/>
        <a:ea typeface="ＭＳ Ｐゴシック" pitchFamily="-32" charset="-128"/>
        <a:cs typeface="+mn-cs"/>
      </a:defRPr>
    </a:lvl2pPr>
    <a:lvl3pPr marL="914072" algn="l" rtl="0" eaLnBrk="0" fontAlgn="base" hangingPunct="0">
      <a:spcBef>
        <a:spcPct val="0"/>
      </a:spcBef>
      <a:spcAft>
        <a:spcPct val="0"/>
      </a:spcAft>
      <a:defRPr sz="2400" kern="1200">
        <a:solidFill>
          <a:schemeClr val="tx1"/>
        </a:solidFill>
        <a:latin typeface="Arial" charset="0"/>
        <a:ea typeface="ＭＳ Ｐゴシック" pitchFamily="-32" charset="-128"/>
        <a:cs typeface="+mn-cs"/>
      </a:defRPr>
    </a:lvl3pPr>
    <a:lvl4pPr marL="1371107" algn="l" rtl="0" eaLnBrk="0" fontAlgn="base" hangingPunct="0">
      <a:spcBef>
        <a:spcPct val="0"/>
      </a:spcBef>
      <a:spcAft>
        <a:spcPct val="0"/>
      </a:spcAft>
      <a:defRPr sz="2400" kern="1200">
        <a:solidFill>
          <a:schemeClr val="tx1"/>
        </a:solidFill>
        <a:latin typeface="Arial" charset="0"/>
        <a:ea typeface="ＭＳ Ｐゴシック" pitchFamily="-32" charset="-128"/>
        <a:cs typeface="+mn-cs"/>
      </a:defRPr>
    </a:lvl4pPr>
    <a:lvl5pPr marL="1828139" algn="l" rtl="0" eaLnBrk="0" fontAlgn="base" hangingPunct="0">
      <a:spcBef>
        <a:spcPct val="0"/>
      </a:spcBef>
      <a:spcAft>
        <a:spcPct val="0"/>
      </a:spcAft>
      <a:defRPr sz="2400" kern="1200">
        <a:solidFill>
          <a:schemeClr val="tx1"/>
        </a:solidFill>
        <a:latin typeface="Arial" charset="0"/>
        <a:ea typeface="ＭＳ Ｐゴシック" pitchFamily="-32" charset="-128"/>
        <a:cs typeface="+mn-cs"/>
      </a:defRPr>
    </a:lvl5pPr>
    <a:lvl6pPr marL="2285176" algn="l" defTabSz="914072" rtl="0" eaLnBrk="1" latinLnBrk="0" hangingPunct="1">
      <a:defRPr sz="2400" kern="1200">
        <a:solidFill>
          <a:schemeClr val="tx1"/>
        </a:solidFill>
        <a:latin typeface="Arial" charset="0"/>
        <a:ea typeface="ＭＳ Ｐゴシック" pitchFamily="-32" charset="-128"/>
        <a:cs typeface="+mn-cs"/>
      </a:defRPr>
    </a:lvl6pPr>
    <a:lvl7pPr marL="2742219" algn="l" defTabSz="914072" rtl="0" eaLnBrk="1" latinLnBrk="0" hangingPunct="1">
      <a:defRPr sz="2400" kern="1200">
        <a:solidFill>
          <a:schemeClr val="tx1"/>
        </a:solidFill>
        <a:latin typeface="Arial" charset="0"/>
        <a:ea typeface="ＭＳ Ｐゴシック" pitchFamily="-32" charset="-128"/>
        <a:cs typeface="+mn-cs"/>
      </a:defRPr>
    </a:lvl7pPr>
    <a:lvl8pPr marL="3199250" algn="l" defTabSz="914072" rtl="0" eaLnBrk="1" latinLnBrk="0" hangingPunct="1">
      <a:defRPr sz="2400" kern="1200">
        <a:solidFill>
          <a:schemeClr val="tx1"/>
        </a:solidFill>
        <a:latin typeface="Arial" charset="0"/>
        <a:ea typeface="ＭＳ Ｐゴシック" pitchFamily="-32" charset="-128"/>
        <a:cs typeface="+mn-cs"/>
      </a:defRPr>
    </a:lvl8pPr>
    <a:lvl9pPr marL="3656280" algn="l" defTabSz="914072" rtl="0" eaLnBrk="1" latinLnBrk="0" hangingPunct="1">
      <a:defRPr sz="2400" kern="1200">
        <a:solidFill>
          <a:schemeClr val="tx1"/>
        </a:solidFill>
        <a:latin typeface="Arial" charset="0"/>
        <a:ea typeface="ＭＳ Ｐゴシック" pitchFamily="-32" charset="-128"/>
        <a:cs typeface="+mn-cs"/>
      </a:defRPr>
    </a:lvl9pPr>
  </p:defaultTextStyle>
  <p:extLst>
    <p:ext uri="{EFAFB233-063F-42B5-8137-9DF3F51BA10A}">
      <p15:sldGuideLst xmlns:p15="http://schemas.microsoft.com/office/powerpoint/2012/main" xmlns="">
        <p15:guide id="1" orient="horz" pos="3062">
          <p15:clr>
            <a:srgbClr val="A4A3A4"/>
          </p15:clr>
        </p15:guide>
        <p15:guide id="2" pos="4096">
          <p15:clr>
            <a:srgbClr val="A4A3A4"/>
          </p15:clr>
        </p15:guide>
      </p15:sldGuideLst>
    </p:ext>
    <p:ext uri="{2D200454-40CA-4A62-9FC3-DE9A4176ACB9}">
      <p15:notesGuideLst xmlns:p15="http://schemas.microsoft.com/office/powerpoint/2012/main" xmlns="">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3AAB1"/>
    <a:srgbClr val="D9442B"/>
    <a:srgbClr val="972D1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248" autoAdjust="0"/>
    <p:restoredTop sz="79493" autoAdjust="0"/>
  </p:normalViewPr>
  <p:slideViewPr>
    <p:cSldViewPr>
      <p:cViewPr varScale="1">
        <p:scale>
          <a:sx n="51" d="100"/>
          <a:sy n="51" d="100"/>
        </p:scale>
        <p:origin x="-1866" y="-96"/>
      </p:cViewPr>
      <p:guideLst>
        <p:guide orient="horz" pos="3062"/>
        <p:guide pos="4096"/>
      </p:guideLst>
    </p:cSldViewPr>
  </p:slideViewPr>
  <p:outlineViewPr>
    <p:cViewPr>
      <p:scale>
        <a:sx n="33" d="100"/>
        <a:sy n="33" d="100"/>
      </p:scale>
      <p:origin x="0" y="6624"/>
    </p:cViewPr>
  </p:outlineViewPr>
  <p:notesTextViewPr>
    <p:cViewPr>
      <p:scale>
        <a:sx n="100" d="100"/>
        <a:sy n="100" d="100"/>
      </p:scale>
      <p:origin x="0" y="0"/>
    </p:cViewPr>
  </p:notesTextViewPr>
  <p:sorterViewPr>
    <p:cViewPr>
      <p:scale>
        <a:sx n="100" d="100"/>
        <a:sy n="100" d="100"/>
      </p:scale>
      <p:origin x="0" y="12552"/>
    </p:cViewPr>
  </p:sorterViewPr>
  <p:notesViewPr>
    <p:cSldViewPr>
      <p:cViewPr varScale="1">
        <p:scale>
          <a:sx n="71" d="100"/>
          <a:sy n="71" d="100"/>
        </p:scale>
        <p:origin x="-1356" y="-96"/>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AF3CC866-72CF-4870-860C-2EE8D65285BE}" type="datetimeFigureOut">
              <a:rPr lang="tr-TR" smtClean="0"/>
              <a:t>22.04.2016</a:t>
            </a:fld>
            <a:endParaRPr lang="tr-TR"/>
          </a:p>
        </p:txBody>
      </p:sp>
      <p:sp>
        <p:nvSpPr>
          <p:cNvPr id="4" name="Altbilgi Yer Tutucusu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5A35CDEA-7C84-4AD7-A072-ABD38461D538}" type="slidenum">
              <a:rPr lang="tr-TR" smtClean="0"/>
              <a:t>‹#›</a:t>
            </a:fld>
            <a:endParaRPr lang="tr-TR"/>
          </a:p>
        </p:txBody>
      </p:sp>
    </p:spTree>
    <p:extLst>
      <p:ext uri="{BB962C8B-B14F-4D97-AF65-F5344CB8AC3E}">
        <p14:creationId xmlns:p14="http://schemas.microsoft.com/office/powerpoint/2010/main" val="14792793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45659" cy="49641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smtClean="0"/>
            </a:lvl1pPr>
          </a:lstStyle>
          <a:p>
            <a:pPr>
              <a:defRPr/>
            </a:pPr>
            <a:endParaRPr lang="it-IT"/>
          </a:p>
        </p:txBody>
      </p:sp>
      <p:sp>
        <p:nvSpPr>
          <p:cNvPr id="4099" name="Rectangle 3"/>
          <p:cNvSpPr>
            <a:spLocks noGrp="1" noChangeArrowheads="1"/>
          </p:cNvSpPr>
          <p:nvPr>
            <p:ph type="dt" idx="1"/>
          </p:nvPr>
        </p:nvSpPr>
        <p:spPr bwMode="auto">
          <a:xfrm>
            <a:off x="3852016" y="0"/>
            <a:ext cx="2945659" cy="49641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it-IT"/>
          </a:p>
        </p:txBody>
      </p:sp>
      <p:sp>
        <p:nvSpPr>
          <p:cNvPr id="4100" name="Rectangle 4"/>
          <p:cNvSpPr>
            <a:spLocks noGrp="1" noRot="1" noChangeAspect="1" noChangeArrowheads="1" noTextEdit="1"/>
          </p:cNvSpPr>
          <p:nvPr>
            <p:ph type="sldImg" idx="2"/>
          </p:nvPr>
        </p:nvSpPr>
        <p:spPr bwMode="auto">
          <a:xfrm>
            <a:off x="909638" y="744538"/>
            <a:ext cx="4978400" cy="3722687"/>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06357" y="4715907"/>
            <a:ext cx="4984962" cy="446770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noProof="0" smtClean="0"/>
              <a:t>Fare clic per modificare gli stili del testo dello schema</a:t>
            </a:r>
          </a:p>
          <a:p>
            <a:pPr lvl="1"/>
            <a:r>
              <a:rPr lang="it-IT" noProof="0" smtClean="0"/>
              <a:t>Secondo livello</a:t>
            </a:r>
          </a:p>
          <a:p>
            <a:pPr lvl="2"/>
            <a:r>
              <a:rPr lang="it-IT" noProof="0" smtClean="0"/>
              <a:t>Terzo livello</a:t>
            </a:r>
          </a:p>
          <a:p>
            <a:pPr lvl="3"/>
            <a:r>
              <a:rPr lang="it-IT" noProof="0" smtClean="0"/>
              <a:t>Quarto livello</a:t>
            </a:r>
          </a:p>
          <a:p>
            <a:pPr lvl="4"/>
            <a:r>
              <a:rPr lang="it-IT" noProof="0" smtClean="0"/>
              <a:t>Quinto livello</a:t>
            </a:r>
          </a:p>
        </p:txBody>
      </p:sp>
      <p:sp>
        <p:nvSpPr>
          <p:cNvPr id="4102" name="Rectangle 6"/>
          <p:cNvSpPr>
            <a:spLocks noGrp="1" noChangeArrowheads="1"/>
          </p:cNvSpPr>
          <p:nvPr>
            <p:ph type="ftr" sz="quarter" idx="4"/>
          </p:nvPr>
        </p:nvSpPr>
        <p:spPr bwMode="auto">
          <a:xfrm>
            <a:off x="0" y="9431814"/>
            <a:ext cx="2945659" cy="496411"/>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200" smtClean="0"/>
            </a:lvl1pPr>
          </a:lstStyle>
          <a:p>
            <a:pPr>
              <a:defRPr/>
            </a:pPr>
            <a:endParaRPr lang="it-IT"/>
          </a:p>
        </p:txBody>
      </p:sp>
      <p:sp>
        <p:nvSpPr>
          <p:cNvPr id="4103" name="Rectangle 7"/>
          <p:cNvSpPr>
            <a:spLocks noGrp="1" noChangeArrowheads="1"/>
          </p:cNvSpPr>
          <p:nvPr>
            <p:ph type="sldNum" sz="quarter" idx="5"/>
          </p:nvPr>
        </p:nvSpPr>
        <p:spPr bwMode="auto">
          <a:xfrm>
            <a:off x="3852016" y="9431814"/>
            <a:ext cx="2945659" cy="496411"/>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smtClean="0"/>
            </a:lvl1pPr>
          </a:lstStyle>
          <a:p>
            <a:pPr>
              <a:defRPr/>
            </a:pPr>
            <a:fld id="{90B1BD8C-CF8D-4C96-8FBA-24D9F34CD657}" type="slidenum">
              <a:rPr lang="it-IT"/>
              <a:pPr>
                <a:defRPr/>
              </a:pPr>
              <a:t>‹#›</a:t>
            </a:fld>
            <a:endParaRPr lang="it-IT"/>
          </a:p>
        </p:txBody>
      </p:sp>
    </p:spTree>
    <p:extLst>
      <p:ext uri="{BB962C8B-B14F-4D97-AF65-F5344CB8AC3E}">
        <p14:creationId xmlns:p14="http://schemas.microsoft.com/office/powerpoint/2010/main" val="409175620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100" kern="1200">
        <a:solidFill>
          <a:schemeClr val="tx1"/>
        </a:solidFill>
        <a:latin typeface="Arial" charset="0"/>
        <a:ea typeface="ＭＳ Ｐゴシック" pitchFamily="-32" charset="-128"/>
        <a:cs typeface="+mn-cs"/>
      </a:defRPr>
    </a:lvl1pPr>
    <a:lvl2pPr marL="457030" algn="l" rtl="0" eaLnBrk="0" fontAlgn="base" hangingPunct="0">
      <a:spcBef>
        <a:spcPct val="30000"/>
      </a:spcBef>
      <a:spcAft>
        <a:spcPct val="0"/>
      </a:spcAft>
      <a:defRPr sz="1100" kern="1200">
        <a:solidFill>
          <a:schemeClr val="tx1"/>
        </a:solidFill>
        <a:latin typeface="Arial" charset="0"/>
        <a:ea typeface="ＭＳ Ｐゴシック" pitchFamily="-32" charset="-128"/>
        <a:cs typeface="+mn-cs"/>
      </a:defRPr>
    </a:lvl2pPr>
    <a:lvl3pPr marL="914072" algn="l" rtl="0" eaLnBrk="0" fontAlgn="base" hangingPunct="0">
      <a:spcBef>
        <a:spcPct val="30000"/>
      </a:spcBef>
      <a:spcAft>
        <a:spcPct val="0"/>
      </a:spcAft>
      <a:defRPr sz="1100" kern="1200">
        <a:solidFill>
          <a:schemeClr val="tx1"/>
        </a:solidFill>
        <a:latin typeface="Arial" charset="0"/>
        <a:ea typeface="ＭＳ Ｐゴシック" pitchFamily="-32" charset="-128"/>
        <a:cs typeface="+mn-cs"/>
      </a:defRPr>
    </a:lvl3pPr>
    <a:lvl4pPr marL="1371107" algn="l" rtl="0" eaLnBrk="0" fontAlgn="base" hangingPunct="0">
      <a:spcBef>
        <a:spcPct val="30000"/>
      </a:spcBef>
      <a:spcAft>
        <a:spcPct val="0"/>
      </a:spcAft>
      <a:defRPr sz="1100" kern="1200">
        <a:solidFill>
          <a:schemeClr val="tx1"/>
        </a:solidFill>
        <a:latin typeface="Arial" charset="0"/>
        <a:ea typeface="ＭＳ Ｐゴシック" pitchFamily="-32" charset="-128"/>
        <a:cs typeface="+mn-cs"/>
      </a:defRPr>
    </a:lvl4pPr>
    <a:lvl5pPr marL="1828139" algn="l" rtl="0" eaLnBrk="0" fontAlgn="base" hangingPunct="0">
      <a:spcBef>
        <a:spcPct val="30000"/>
      </a:spcBef>
      <a:spcAft>
        <a:spcPct val="0"/>
      </a:spcAft>
      <a:defRPr sz="1100" kern="1200">
        <a:solidFill>
          <a:schemeClr val="tx1"/>
        </a:solidFill>
        <a:latin typeface="Arial" charset="0"/>
        <a:ea typeface="ＭＳ Ｐゴシック" pitchFamily="-32" charset="-128"/>
        <a:cs typeface="+mn-cs"/>
      </a:defRPr>
    </a:lvl5pPr>
    <a:lvl6pPr marL="2285176" algn="l" defTabSz="914072" rtl="0" eaLnBrk="1" latinLnBrk="0" hangingPunct="1">
      <a:defRPr sz="1100" kern="1200">
        <a:solidFill>
          <a:schemeClr val="tx1"/>
        </a:solidFill>
        <a:latin typeface="+mn-lt"/>
        <a:ea typeface="+mn-ea"/>
        <a:cs typeface="+mn-cs"/>
      </a:defRPr>
    </a:lvl6pPr>
    <a:lvl7pPr marL="2742219" algn="l" defTabSz="914072" rtl="0" eaLnBrk="1" latinLnBrk="0" hangingPunct="1">
      <a:defRPr sz="1100" kern="1200">
        <a:solidFill>
          <a:schemeClr val="tx1"/>
        </a:solidFill>
        <a:latin typeface="+mn-lt"/>
        <a:ea typeface="+mn-ea"/>
        <a:cs typeface="+mn-cs"/>
      </a:defRPr>
    </a:lvl7pPr>
    <a:lvl8pPr marL="3199250" algn="l" defTabSz="914072" rtl="0" eaLnBrk="1" latinLnBrk="0" hangingPunct="1">
      <a:defRPr sz="1100" kern="1200">
        <a:solidFill>
          <a:schemeClr val="tx1"/>
        </a:solidFill>
        <a:latin typeface="+mn-lt"/>
        <a:ea typeface="+mn-ea"/>
        <a:cs typeface="+mn-cs"/>
      </a:defRPr>
    </a:lvl8pPr>
    <a:lvl9pPr marL="3656280" algn="l" defTabSz="914072" rtl="0" eaLnBrk="1" latinLnBrk="0" hangingPunct="1">
      <a:defRPr sz="11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a:xfrm>
            <a:off x="909638" y="744538"/>
            <a:ext cx="4978400" cy="3722687"/>
          </a:xfrm>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pPr>
              <a:defRPr/>
            </a:pPr>
            <a:fld id="{90B1BD8C-CF8D-4C96-8FBA-24D9F34CD657}" type="slidenum">
              <a:rPr lang="it-IT" smtClean="0"/>
              <a:pPr>
                <a:defRPr/>
              </a:pPr>
              <a:t>2</a:t>
            </a:fld>
            <a:endParaRPr lang="it-IT"/>
          </a:p>
        </p:txBody>
      </p:sp>
    </p:spTree>
    <p:extLst>
      <p:ext uri="{BB962C8B-B14F-4D97-AF65-F5344CB8AC3E}">
        <p14:creationId xmlns:p14="http://schemas.microsoft.com/office/powerpoint/2010/main" val="25307778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909638" y="744538"/>
            <a:ext cx="4978400" cy="3722687"/>
          </a:xfrm>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pPr>
              <a:defRPr/>
            </a:pPr>
            <a:fld id="{90B1BD8C-CF8D-4C96-8FBA-24D9F34CD657}" type="slidenum">
              <a:rPr lang="it-IT" smtClean="0"/>
              <a:pPr>
                <a:defRPr/>
              </a:pPr>
              <a:t>11</a:t>
            </a:fld>
            <a:endParaRPr lang="it-IT"/>
          </a:p>
        </p:txBody>
      </p:sp>
    </p:spTree>
    <p:extLst>
      <p:ext uri="{BB962C8B-B14F-4D97-AF65-F5344CB8AC3E}">
        <p14:creationId xmlns:p14="http://schemas.microsoft.com/office/powerpoint/2010/main" val="22264174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909638" y="744538"/>
            <a:ext cx="4978400" cy="3722687"/>
          </a:xfrm>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pPr>
              <a:defRPr/>
            </a:pPr>
            <a:fld id="{90B1BD8C-CF8D-4C96-8FBA-24D9F34CD657}" type="slidenum">
              <a:rPr lang="it-IT" smtClean="0"/>
              <a:pPr>
                <a:defRPr/>
              </a:pPr>
              <a:t>12</a:t>
            </a:fld>
            <a:endParaRPr lang="it-IT"/>
          </a:p>
        </p:txBody>
      </p:sp>
    </p:spTree>
    <p:extLst>
      <p:ext uri="{BB962C8B-B14F-4D97-AF65-F5344CB8AC3E}">
        <p14:creationId xmlns:p14="http://schemas.microsoft.com/office/powerpoint/2010/main" val="22264174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909638" y="744538"/>
            <a:ext cx="4978400" cy="3722687"/>
          </a:xfrm>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pPr>
              <a:defRPr/>
            </a:pPr>
            <a:fld id="{90B1BD8C-CF8D-4C96-8FBA-24D9F34CD657}" type="slidenum">
              <a:rPr lang="it-IT" smtClean="0"/>
              <a:pPr>
                <a:defRPr/>
              </a:pPr>
              <a:t>13</a:t>
            </a:fld>
            <a:endParaRPr lang="it-IT"/>
          </a:p>
        </p:txBody>
      </p:sp>
    </p:spTree>
    <p:extLst>
      <p:ext uri="{BB962C8B-B14F-4D97-AF65-F5344CB8AC3E}">
        <p14:creationId xmlns:p14="http://schemas.microsoft.com/office/powerpoint/2010/main" val="22264174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909638" y="744538"/>
            <a:ext cx="4978400" cy="3722687"/>
          </a:xfrm>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pPr>
              <a:defRPr/>
            </a:pPr>
            <a:fld id="{90B1BD8C-CF8D-4C96-8FBA-24D9F34CD657}" type="slidenum">
              <a:rPr lang="it-IT" smtClean="0"/>
              <a:pPr>
                <a:defRPr/>
              </a:pPr>
              <a:t>14</a:t>
            </a:fld>
            <a:endParaRPr lang="it-IT"/>
          </a:p>
        </p:txBody>
      </p:sp>
    </p:spTree>
    <p:extLst>
      <p:ext uri="{BB962C8B-B14F-4D97-AF65-F5344CB8AC3E}">
        <p14:creationId xmlns:p14="http://schemas.microsoft.com/office/powerpoint/2010/main" val="222641748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909638" y="744538"/>
            <a:ext cx="4978400" cy="3722687"/>
          </a:xfrm>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pPr>
              <a:defRPr/>
            </a:pPr>
            <a:fld id="{90B1BD8C-CF8D-4C96-8FBA-24D9F34CD657}" type="slidenum">
              <a:rPr lang="it-IT" smtClean="0"/>
              <a:pPr>
                <a:defRPr/>
              </a:pPr>
              <a:t>15</a:t>
            </a:fld>
            <a:endParaRPr lang="it-IT"/>
          </a:p>
        </p:txBody>
      </p:sp>
    </p:spTree>
    <p:extLst>
      <p:ext uri="{BB962C8B-B14F-4D97-AF65-F5344CB8AC3E}">
        <p14:creationId xmlns:p14="http://schemas.microsoft.com/office/powerpoint/2010/main" val="22264174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909638" y="744538"/>
            <a:ext cx="4978400" cy="3722687"/>
          </a:xfrm>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pPr>
              <a:defRPr/>
            </a:pPr>
            <a:fld id="{90B1BD8C-CF8D-4C96-8FBA-24D9F34CD657}" type="slidenum">
              <a:rPr lang="it-IT" smtClean="0"/>
              <a:pPr>
                <a:defRPr/>
              </a:pPr>
              <a:t>16</a:t>
            </a:fld>
            <a:endParaRPr lang="it-IT"/>
          </a:p>
        </p:txBody>
      </p:sp>
    </p:spTree>
    <p:extLst>
      <p:ext uri="{BB962C8B-B14F-4D97-AF65-F5344CB8AC3E}">
        <p14:creationId xmlns:p14="http://schemas.microsoft.com/office/powerpoint/2010/main" val="222641748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909638" y="744538"/>
            <a:ext cx="4978400" cy="3722687"/>
          </a:xfrm>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pPr>
              <a:defRPr/>
            </a:pPr>
            <a:fld id="{90B1BD8C-CF8D-4C96-8FBA-24D9F34CD657}" type="slidenum">
              <a:rPr lang="it-IT" smtClean="0"/>
              <a:pPr>
                <a:defRPr/>
              </a:pPr>
              <a:t>17</a:t>
            </a:fld>
            <a:endParaRPr lang="it-IT"/>
          </a:p>
        </p:txBody>
      </p:sp>
    </p:spTree>
    <p:extLst>
      <p:ext uri="{BB962C8B-B14F-4D97-AF65-F5344CB8AC3E}">
        <p14:creationId xmlns:p14="http://schemas.microsoft.com/office/powerpoint/2010/main" val="222641748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909638" y="744538"/>
            <a:ext cx="4978400" cy="3722687"/>
          </a:xfrm>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pPr>
              <a:defRPr/>
            </a:pPr>
            <a:fld id="{90B1BD8C-CF8D-4C96-8FBA-24D9F34CD657}" type="slidenum">
              <a:rPr lang="it-IT" smtClean="0"/>
              <a:pPr>
                <a:defRPr/>
              </a:pPr>
              <a:t>18</a:t>
            </a:fld>
            <a:endParaRPr lang="it-IT"/>
          </a:p>
        </p:txBody>
      </p:sp>
    </p:spTree>
    <p:extLst>
      <p:ext uri="{BB962C8B-B14F-4D97-AF65-F5344CB8AC3E}">
        <p14:creationId xmlns:p14="http://schemas.microsoft.com/office/powerpoint/2010/main" val="222641748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909638" y="744538"/>
            <a:ext cx="4978400" cy="3722687"/>
          </a:xfrm>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pPr>
              <a:defRPr/>
            </a:pPr>
            <a:fld id="{90B1BD8C-CF8D-4C96-8FBA-24D9F34CD657}" type="slidenum">
              <a:rPr lang="it-IT" smtClean="0"/>
              <a:pPr>
                <a:defRPr/>
              </a:pPr>
              <a:t>19</a:t>
            </a:fld>
            <a:endParaRPr lang="it-IT"/>
          </a:p>
        </p:txBody>
      </p:sp>
    </p:spTree>
    <p:extLst>
      <p:ext uri="{BB962C8B-B14F-4D97-AF65-F5344CB8AC3E}">
        <p14:creationId xmlns:p14="http://schemas.microsoft.com/office/powerpoint/2010/main" val="222641748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909638" y="744538"/>
            <a:ext cx="4978400" cy="3722687"/>
          </a:xfrm>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pPr>
              <a:defRPr/>
            </a:pPr>
            <a:fld id="{90B1BD8C-CF8D-4C96-8FBA-24D9F34CD657}" type="slidenum">
              <a:rPr lang="it-IT" smtClean="0"/>
              <a:pPr>
                <a:defRPr/>
              </a:pPr>
              <a:t>20</a:t>
            </a:fld>
            <a:endParaRPr lang="it-IT"/>
          </a:p>
        </p:txBody>
      </p:sp>
    </p:spTree>
    <p:extLst>
      <p:ext uri="{BB962C8B-B14F-4D97-AF65-F5344CB8AC3E}">
        <p14:creationId xmlns:p14="http://schemas.microsoft.com/office/powerpoint/2010/main" val="22264174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909638" y="744538"/>
            <a:ext cx="4978400" cy="3722687"/>
          </a:xfrm>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pPr>
              <a:defRPr/>
            </a:pPr>
            <a:fld id="{90B1BD8C-CF8D-4C96-8FBA-24D9F34CD657}" type="slidenum">
              <a:rPr lang="it-IT" smtClean="0"/>
              <a:pPr>
                <a:defRPr/>
              </a:pPr>
              <a:t>3</a:t>
            </a:fld>
            <a:endParaRPr lang="it-IT"/>
          </a:p>
        </p:txBody>
      </p:sp>
    </p:spTree>
    <p:extLst>
      <p:ext uri="{BB962C8B-B14F-4D97-AF65-F5344CB8AC3E}">
        <p14:creationId xmlns:p14="http://schemas.microsoft.com/office/powerpoint/2010/main" val="222641748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909638" y="744538"/>
            <a:ext cx="4978400" cy="3722687"/>
          </a:xfrm>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pPr>
              <a:defRPr/>
            </a:pPr>
            <a:fld id="{90B1BD8C-CF8D-4C96-8FBA-24D9F34CD657}" type="slidenum">
              <a:rPr lang="it-IT" smtClean="0"/>
              <a:pPr>
                <a:defRPr/>
              </a:pPr>
              <a:t>21</a:t>
            </a:fld>
            <a:endParaRPr lang="it-IT"/>
          </a:p>
        </p:txBody>
      </p:sp>
    </p:spTree>
    <p:extLst>
      <p:ext uri="{BB962C8B-B14F-4D97-AF65-F5344CB8AC3E}">
        <p14:creationId xmlns:p14="http://schemas.microsoft.com/office/powerpoint/2010/main" val="222641748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909638" y="744538"/>
            <a:ext cx="4978400" cy="3722687"/>
          </a:xfrm>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pPr>
              <a:defRPr/>
            </a:pPr>
            <a:fld id="{90B1BD8C-CF8D-4C96-8FBA-24D9F34CD657}" type="slidenum">
              <a:rPr lang="it-IT" smtClean="0"/>
              <a:pPr>
                <a:defRPr/>
              </a:pPr>
              <a:t>22</a:t>
            </a:fld>
            <a:endParaRPr lang="it-IT"/>
          </a:p>
        </p:txBody>
      </p:sp>
    </p:spTree>
    <p:extLst>
      <p:ext uri="{BB962C8B-B14F-4D97-AF65-F5344CB8AC3E}">
        <p14:creationId xmlns:p14="http://schemas.microsoft.com/office/powerpoint/2010/main" val="222641748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909638" y="744538"/>
            <a:ext cx="4978400" cy="3722687"/>
          </a:xfrm>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pPr>
              <a:defRPr/>
            </a:pPr>
            <a:fld id="{90B1BD8C-CF8D-4C96-8FBA-24D9F34CD657}" type="slidenum">
              <a:rPr lang="it-IT" smtClean="0"/>
              <a:pPr>
                <a:defRPr/>
              </a:pPr>
              <a:t>23</a:t>
            </a:fld>
            <a:endParaRPr lang="it-IT"/>
          </a:p>
        </p:txBody>
      </p:sp>
    </p:spTree>
    <p:extLst>
      <p:ext uri="{BB962C8B-B14F-4D97-AF65-F5344CB8AC3E}">
        <p14:creationId xmlns:p14="http://schemas.microsoft.com/office/powerpoint/2010/main" val="222641748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909638" y="744538"/>
            <a:ext cx="4978400" cy="3722687"/>
          </a:xfrm>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pPr>
              <a:defRPr/>
            </a:pPr>
            <a:fld id="{90B1BD8C-CF8D-4C96-8FBA-24D9F34CD657}" type="slidenum">
              <a:rPr lang="it-IT" smtClean="0"/>
              <a:pPr>
                <a:defRPr/>
              </a:pPr>
              <a:t>24</a:t>
            </a:fld>
            <a:endParaRPr lang="it-IT"/>
          </a:p>
        </p:txBody>
      </p:sp>
    </p:spTree>
    <p:extLst>
      <p:ext uri="{BB962C8B-B14F-4D97-AF65-F5344CB8AC3E}">
        <p14:creationId xmlns:p14="http://schemas.microsoft.com/office/powerpoint/2010/main" val="222641748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909638" y="744538"/>
            <a:ext cx="4978400" cy="3722687"/>
          </a:xfrm>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pPr>
              <a:defRPr/>
            </a:pPr>
            <a:fld id="{90B1BD8C-CF8D-4C96-8FBA-24D9F34CD657}" type="slidenum">
              <a:rPr lang="it-IT" smtClean="0"/>
              <a:pPr>
                <a:defRPr/>
              </a:pPr>
              <a:t>25</a:t>
            </a:fld>
            <a:endParaRPr lang="it-IT"/>
          </a:p>
        </p:txBody>
      </p:sp>
    </p:spTree>
    <p:extLst>
      <p:ext uri="{BB962C8B-B14F-4D97-AF65-F5344CB8AC3E}">
        <p14:creationId xmlns:p14="http://schemas.microsoft.com/office/powerpoint/2010/main" val="222641748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909638" y="744538"/>
            <a:ext cx="4978400" cy="3722687"/>
          </a:xfrm>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pPr>
              <a:defRPr/>
            </a:pPr>
            <a:fld id="{90B1BD8C-CF8D-4C96-8FBA-24D9F34CD657}" type="slidenum">
              <a:rPr lang="it-IT" smtClean="0"/>
              <a:pPr>
                <a:defRPr/>
              </a:pPr>
              <a:t>26</a:t>
            </a:fld>
            <a:endParaRPr lang="it-IT"/>
          </a:p>
        </p:txBody>
      </p:sp>
    </p:spTree>
    <p:extLst>
      <p:ext uri="{BB962C8B-B14F-4D97-AF65-F5344CB8AC3E}">
        <p14:creationId xmlns:p14="http://schemas.microsoft.com/office/powerpoint/2010/main" val="222641748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909638" y="744538"/>
            <a:ext cx="4978400" cy="3722687"/>
          </a:xfrm>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pPr>
              <a:defRPr/>
            </a:pPr>
            <a:fld id="{90B1BD8C-CF8D-4C96-8FBA-24D9F34CD657}" type="slidenum">
              <a:rPr lang="it-IT" smtClean="0"/>
              <a:pPr>
                <a:defRPr/>
              </a:pPr>
              <a:t>27</a:t>
            </a:fld>
            <a:endParaRPr lang="it-IT"/>
          </a:p>
        </p:txBody>
      </p:sp>
    </p:spTree>
    <p:extLst>
      <p:ext uri="{BB962C8B-B14F-4D97-AF65-F5344CB8AC3E}">
        <p14:creationId xmlns:p14="http://schemas.microsoft.com/office/powerpoint/2010/main" val="222641748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909638" y="744538"/>
            <a:ext cx="4978400" cy="3722687"/>
          </a:xfrm>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pPr>
              <a:defRPr/>
            </a:pPr>
            <a:fld id="{90B1BD8C-CF8D-4C96-8FBA-24D9F34CD657}" type="slidenum">
              <a:rPr lang="it-IT" smtClean="0"/>
              <a:pPr>
                <a:defRPr/>
              </a:pPr>
              <a:t>28</a:t>
            </a:fld>
            <a:endParaRPr lang="it-IT"/>
          </a:p>
        </p:txBody>
      </p:sp>
    </p:spTree>
    <p:extLst>
      <p:ext uri="{BB962C8B-B14F-4D97-AF65-F5344CB8AC3E}">
        <p14:creationId xmlns:p14="http://schemas.microsoft.com/office/powerpoint/2010/main" val="222641748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909638" y="744538"/>
            <a:ext cx="4978400" cy="3722687"/>
          </a:xfrm>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pPr>
              <a:defRPr/>
            </a:pPr>
            <a:fld id="{90B1BD8C-CF8D-4C96-8FBA-24D9F34CD657}" type="slidenum">
              <a:rPr lang="it-IT" smtClean="0"/>
              <a:pPr>
                <a:defRPr/>
              </a:pPr>
              <a:t>29</a:t>
            </a:fld>
            <a:endParaRPr lang="it-IT"/>
          </a:p>
        </p:txBody>
      </p:sp>
    </p:spTree>
    <p:extLst>
      <p:ext uri="{BB962C8B-B14F-4D97-AF65-F5344CB8AC3E}">
        <p14:creationId xmlns:p14="http://schemas.microsoft.com/office/powerpoint/2010/main" val="222641748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909638" y="744538"/>
            <a:ext cx="4978400" cy="3722687"/>
          </a:xfrm>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pPr>
              <a:defRPr/>
            </a:pPr>
            <a:fld id="{90B1BD8C-CF8D-4C96-8FBA-24D9F34CD657}" type="slidenum">
              <a:rPr lang="it-IT" smtClean="0"/>
              <a:pPr>
                <a:defRPr/>
              </a:pPr>
              <a:t>30</a:t>
            </a:fld>
            <a:endParaRPr lang="it-IT"/>
          </a:p>
        </p:txBody>
      </p:sp>
    </p:spTree>
    <p:extLst>
      <p:ext uri="{BB962C8B-B14F-4D97-AF65-F5344CB8AC3E}">
        <p14:creationId xmlns:p14="http://schemas.microsoft.com/office/powerpoint/2010/main" val="35339461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909638" y="744538"/>
            <a:ext cx="4978400" cy="3722687"/>
          </a:xfrm>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pPr>
              <a:defRPr/>
            </a:pPr>
            <a:fld id="{90B1BD8C-CF8D-4C96-8FBA-24D9F34CD657}" type="slidenum">
              <a:rPr lang="it-IT" smtClean="0"/>
              <a:pPr>
                <a:defRPr/>
              </a:pPr>
              <a:t>4</a:t>
            </a:fld>
            <a:endParaRPr lang="it-IT"/>
          </a:p>
        </p:txBody>
      </p:sp>
    </p:spTree>
    <p:extLst>
      <p:ext uri="{BB962C8B-B14F-4D97-AF65-F5344CB8AC3E}">
        <p14:creationId xmlns:p14="http://schemas.microsoft.com/office/powerpoint/2010/main" val="22264174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909638" y="744538"/>
            <a:ext cx="4978400" cy="3722687"/>
          </a:xfrm>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pPr>
              <a:defRPr/>
            </a:pPr>
            <a:fld id="{90B1BD8C-CF8D-4C96-8FBA-24D9F34CD657}" type="slidenum">
              <a:rPr lang="it-IT" smtClean="0"/>
              <a:pPr>
                <a:defRPr/>
              </a:pPr>
              <a:t>5</a:t>
            </a:fld>
            <a:endParaRPr lang="it-IT"/>
          </a:p>
        </p:txBody>
      </p:sp>
    </p:spTree>
    <p:extLst>
      <p:ext uri="{BB962C8B-B14F-4D97-AF65-F5344CB8AC3E}">
        <p14:creationId xmlns:p14="http://schemas.microsoft.com/office/powerpoint/2010/main" val="22264174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909638" y="744538"/>
            <a:ext cx="4978400" cy="3722687"/>
          </a:xfrm>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pPr>
              <a:defRPr/>
            </a:pPr>
            <a:fld id="{90B1BD8C-CF8D-4C96-8FBA-24D9F34CD657}" type="slidenum">
              <a:rPr lang="it-IT" smtClean="0"/>
              <a:pPr>
                <a:defRPr/>
              </a:pPr>
              <a:t>6</a:t>
            </a:fld>
            <a:endParaRPr lang="it-IT"/>
          </a:p>
        </p:txBody>
      </p:sp>
    </p:spTree>
    <p:extLst>
      <p:ext uri="{BB962C8B-B14F-4D97-AF65-F5344CB8AC3E}">
        <p14:creationId xmlns:p14="http://schemas.microsoft.com/office/powerpoint/2010/main" val="22264174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909638" y="744538"/>
            <a:ext cx="4978400" cy="3722687"/>
          </a:xfrm>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pPr>
              <a:defRPr/>
            </a:pPr>
            <a:fld id="{90B1BD8C-CF8D-4C96-8FBA-24D9F34CD657}" type="slidenum">
              <a:rPr lang="it-IT" smtClean="0"/>
              <a:pPr>
                <a:defRPr/>
              </a:pPr>
              <a:t>7</a:t>
            </a:fld>
            <a:endParaRPr lang="it-IT"/>
          </a:p>
        </p:txBody>
      </p:sp>
    </p:spTree>
    <p:extLst>
      <p:ext uri="{BB962C8B-B14F-4D97-AF65-F5344CB8AC3E}">
        <p14:creationId xmlns:p14="http://schemas.microsoft.com/office/powerpoint/2010/main" val="22264174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909638" y="744538"/>
            <a:ext cx="4978400" cy="3722687"/>
          </a:xfrm>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pPr>
              <a:defRPr/>
            </a:pPr>
            <a:fld id="{90B1BD8C-CF8D-4C96-8FBA-24D9F34CD657}" type="slidenum">
              <a:rPr lang="it-IT" smtClean="0"/>
              <a:pPr>
                <a:defRPr/>
              </a:pPr>
              <a:t>8</a:t>
            </a:fld>
            <a:endParaRPr lang="it-IT"/>
          </a:p>
        </p:txBody>
      </p:sp>
    </p:spTree>
    <p:extLst>
      <p:ext uri="{BB962C8B-B14F-4D97-AF65-F5344CB8AC3E}">
        <p14:creationId xmlns:p14="http://schemas.microsoft.com/office/powerpoint/2010/main" val="22264174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909638" y="744538"/>
            <a:ext cx="4978400" cy="3722687"/>
          </a:xfrm>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pPr>
              <a:defRPr/>
            </a:pPr>
            <a:fld id="{90B1BD8C-CF8D-4C96-8FBA-24D9F34CD657}" type="slidenum">
              <a:rPr lang="it-IT" smtClean="0"/>
              <a:pPr>
                <a:defRPr/>
              </a:pPr>
              <a:t>9</a:t>
            </a:fld>
            <a:endParaRPr lang="it-IT"/>
          </a:p>
        </p:txBody>
      </p:sp>
    </p:spTree>
    <p:extLst>
      <p:ext uri="{BB962C8B-B14F-4D97-AF65-F5344CB8AC3E}">
        <p14:creationId xmlns:p14="http://schemas.microsoft.com/office/powerpoint/2010/main" val="22264174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909638" y="744538"/>
            <a:ext cx="4978400" cy="3722687"/>
          </a:xfrm>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pPr>
              <a:defRPr/>
            </a:pPr>
            <a:fld id="{90B1BD8C-CF8D-4C96-8FBA-24D9F34CD657}" type="slidenum">
              <a:rPr lang="it-IT" smtClean="0"/>
              <a:pPr>
                <a:defRPr/>
              </a:pPr>
              <a:t>10</a:t>
            </a:fld>
            <a:endParaRPr lang="it-IT"/>
          </a:p>
        </p:txBody>
      </p:sp>
    </p:spTree>
    <p:extLst>
      <p:ext uri="{BB962C8B-B14F-4D97-AF65-F5344CB8AC3E}">
        <p14:creationId xmlns:p14="http://schemas.microsoft.com/office/powerpoint/2010/main" val="22264174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974725" y="3019425"/>
            <a:ext cx="11053763" cy="2084388"/>
          </a:xfrm>
        </p:spPr>
        <p:txBody>
          <a:bodyPr/>
          <a:lstStyle/>
          <a:p>
            <a:r>
              <a:rPr lang="it-IT" smtClean="0"/>
              <a:t>Fare clic per modificare lo stile del titolo</a:t>
            </a:r>
            <a:endParaRPr lang="en-GB"/>
          </a:p>
        </p:txBody>
      </p:sp>
      <p:sp>
        <p:nvSpPr>
          <p:cNvPr id="3" name="Sottotitolo 2"/>
          <p:cNvSpPr>
            <a:spLocks noGrp="1"/>
          </p:cNvSpPr>
          <p:nvPr>
            <p:ph type="subTitle" idx="1"/>
          </p:nvPr>
        </p:nvSpPr>
        <p:spPr>
          <a:xfrm>
            <a:off x="1951038" y="5508627"/>
            <a:ext cx="9101137" cy="2482850"/>
          </a:xfrm>
        </p:spPr>
        <p:txBody>
          <a:bodyPr/>
          <a:lstStyle>
            <a:lvl1pPr marL="0" indent="0" algn="ctr">
              <a:buNone/>
              <a:defRPr/>
            </a:lvl1pPr>
            <a:lvl2pPr marL="457030" indent="0" algn="ctr">
              <a:buNone/>
              <a:defRPr/>
            </a:lvl2pPr>
            <a:lvl3pPr marL="914072" indent="0" algn="ctr">
              <a:buNone/>
              <a:defRPr/>
            </a:lvl3pPr>
            <a:lvl4pPr marL="1371107" indent="0" algn="ctr">
              <a:buNone/>
              <a:defRPr/>
            </a:lvl4pPr>
            <a:lvl5pPr marL="1828139" indent="0" algn="ctr">
              <a:buNone/>
              <a:defRPr/>
            </a:lvl5pPr>
            <a:lvl6pPr marL="2285176" indent="0" algn="ctr">
              <a:buNone/>
              <a:defRPr/>
            </a:lvl6pPr>
            <a:lvl7pPr marL="2742219" indent="0" algn="ctr">
              <a:buNone/>
              <a:defRPr/>
            </a:lvl7pPr>
            <a:lvl8pPr marL="3199250" indent="0" algn="ctr">
              <a:buNone/>
              <a:defRPr/>
            </a:lvl8pPr>
            <a:lvl9pPr marL="3656280" indent="0" algn="ctr">
              <a:buNone/>
              <a:defRPr/>
            </a:lvl9pPr>
          </a:lstStyle>
          <a:p>
            <a:r>
              <a:rPr lang="it-IT" smtClean="0"/>
              <a:t>Fare clic per modificare lo stile del sottotitolo dello schema</a:t>
            </a:r>
            <a:endParaRPr lang="en-GB"/>
          </a:p>
        </p:txBody>
      </p:sp>
      <p:sp>
        <p:nvSpPr>
          <p:cNvPr id="4" name="Rectangle 4"/>
          <p:cNvSpPr>
            <a:spLocks noGrp="1" noChangeArrowheads="1"/>
          </p:cNvSpPr>
          <p:nvPr>
            <p:ph type="dt" sz="half" idx="10"/>
          </p:nvPr>
        </p:nvSpPr>
        <p:spPr>
          <a:ln/>
        </p:spPr>
        <p:txBody>
          <a:bodyPr/>
          <a:lstStyle>
            <a:lvl1pPr>
              <a:defRPr/>
            </a:lvl1pPr>
          </a:lstStyle>
          <a:p>
            <a:endParaRPr lang="tr-TR" dirty="0"/>
          </a:p>
        </p:txBody>
      </p:sp>
      <p:sp>
        <p:nvSpPr>
          <p:cNvPr id="5" name="Rectangle 5"/>
          <p:cNvSpPr>
            <a:spLocks noGrp="1" noChangeArrowheads="1"/>
          </p:cNvSpPr>
          <p:nvPr>
            <p:ph type="ftr" sz="quarter" idx="11"/>
          </p:nvPr>
        </p:nvSpPr>
        <p:spPr>
          <a:ln/>
        </p:spPr>
        <p:txBody>
          <a:bodyPr/>
          <a:lstStyle>
            <a:lvl1pPr>
              <a:defRPr/>
            </a:lvl1pPr>
          </a:lstStyle>
          <a:p>
            <a:endParaRPr lang="tr-TR" dirty="0"/>
          </a:p>
        </p:txBody>
      </p:sp>
      <p:sp>
        <p:nvSpPr>
          <p:cNvPr id="6" name="Rectangle 6"/>
          <p:cNvSpPr>
            <a:spLocks noGrp="1" noChangeArrowheads="1"/>
          </p:cNvSpPr>
          <p:nvPr>
            <p:ph type="sldNum" sz="quarter" idx="12"/>
          </p:nvPr>
        </p:nvSpPr>
        <p:spPr>
          <a:ln/>
        </p:spPr>
        <p:txBody>
          <a:bodyPr/>
          <a:lstStyle>
            <a:lvl1pPr>
              <a:defRPr/>
            </a:lvl1pPr>
          </a:lstStyle>
          <a:p>
            <a:fld id="{4C2E889F-6AA4-4734-828F-3F91AD439C9B}" type="slidenum">
              <a:rPr lang="it-IT"/>
              <a:pPr/>
              <a:t>‹#›</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Rectangle 4"/>
          <p:cNvSpPr>
            <a:spLocks noGrp="1" noChangeArrowheads="1"/>
          </p:cNvSpPr>
          <p:nvPr>
            <p:ph type="dt" sz="half" idx="10"/>
          </p:nvPr>
        </p:nvSpPr>
        <p:spPr>
          <a:ln/>
        </p:spPr>
        <p:txBody>
          <a:bodyPr/>
          <a:lstStyle>
            <a:lvl1pPr>
              <a:defRPr/>
            </a:lvl1pPr>
          </a:lstStyle>
          <a:p>
            <a:endParaRPr lang="tr-TR" dirty="0"/>
          </a:p>
        </p:txBody>
      </p:sp>
      <p:sp>
        <p:nvSpPr>
          <p:cNvPr id="5" name="Rectangle 5"/>
          <p:cNvSpPr>
            <a:spLocks noGrp="1" noChangeArrowheads="1"/>
          </p:cNvSpPr>
          <p:nvPr>
            <p:ph type="ftr" sz="quarter" idx="11"/>
          </p:nvPr>
        </p:nvSpPr>
        <p:spPr>
          <a:ln/>
        </p:spPr>
        <p:txBody>
          <a:bodyPr/>
          <a:lstStyle>
            <a:lvl1pPr>
              <a:defRPr/>
            </a:lvl1pPr>
          </a:lstStyle>
          <a:p>
            <a:endParaRPr lang="tr-TR" dirty="0"/>
          </a:p>
        </p:txBody>
      </p:sp>
      <p:sp>
        <p:nvSpPr>
          <p:cNvPr id="6" name="Rectangle 6"/>
          <p:cNvSpPr>
            <a:spLocks noGrp="1" noChangeArrowheads="1"/>
          </p:cNvSpPr>
          <p:nvPr>
            <p:ph type="sldNum" sz="quarter" idx="12"/>
          </p:nvPr>
        </p:nvSpPr>
        <p:spPr>
          <a:ln/>
        </p:spPr>
        <p:txBody>
          <a:bodyPr/>
          <a:lstStyle>
            <a:lvl1pPr>
              <a:defRPr/>
            </a:lvl1pPr>
          </a:lstStyle>
          <a:p>
            <a:fld id="{734ED9BA-8EA1-44DB-8AD5-4397689B72EF}" type="slidenum">
              <a:rPr lang="it-IT"/>
              <a:pPr/>
              <a:t>‹#›</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9266238" y="863601"/>
            <a:ext cx="2762250" cy="7777163"/>
          </a:xfrm>
        </p:spPr>
        <p:txBody>
          <a:bodyPr vert="eaVert"/>
          <a:lstStyle/>
          <a:p>
            <a:r>
              <a:rPr lang="it-IT" smtClean="0"/>
              <a:t>Fare clic per modificare lo stile del titolo</a:t>
            </a:r>
            <a:endParaRPr lang="en-GB"/>
          </a:p>
        </p:txBody>
      </p:sp>
      <p:sp>
        <p:nvSpPr>
          <p:cNvPr id="3" name="Segnaposto testo verticale 2"/>
          <p:cNvSpPr>
            <a:spLocks noGrp="1"/>
          </p:cNvSpPr>
          <p:nvPr>
            <p:ph type="body" orient="vert" idx="1"/>
          </p:nvPr>
        </p:nvSpPr>
        <p:spPr>
          <a:xfrm>
            <a:off x="974726" y="863601"/>
            <a:ext cx="8139113" cy="7777163"/>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Rectangle 4"/>
          <p:cNvSpPr>
            <a:spLocks noGrp="1" noChangeArrowheads="1"/>
          </p:cNvSpPr>
          <p:nvPr>
            <p:ph type="dt" sz="half" idx="10"/>
          </p:nvPr>
        </p:nvSpPr>
        <p:spPr>
          <a:ln/>
        </p:spPr>
        <p:txBody>
          <a:bodyPr/>
          <a:lstStyle>
            <a:lvl1pPr>
              <a:defRPr/>
            </a:lvl1pPr>
          </a:lstStyle>
          <a:p>
            <a:endParaRPr lang="tr-TR" dirty="0"/>
          </a:p>
        </p:txBody>
      </p:sp>
      <p:sp>
        <p:nvSpPr>
          <p:cNvPr id="5" name="Rectangle 5"/>
          <p:cNvSpPr>
            <a:spLocks noGrp="1" noChangeArrowheads="1"/>
          </p:cNvSpPr>
          <p:nvPr>
            <p:ph type="ftr" sz="quarter" idx="11"/>
          </p:nvPr>
        </p:nvSpPr>
        <p:spPr>
          <a:ln/>
        </p:spPr>
        <p:txBody>
          <a:bodyPr/>
          <a:lstStyle>
            <a:lvl1pPr>
              <a:defRPr/>
            </a:lvl1pPr>
          </a:lstStyle>
          <a:p>
            <a:endParaRPr lang="tr-TR" dirty="0"/>
          </a:p>
        </p:txBody>
      </p:sp>
      <p:sp>
        <p:nvSpPr>
          <p:cNvPr id="6" name="Rectangle 6"/>
          <p:cNvSpPr>
            <a:spLocks noGrp="1" noChangeArrowheads="1"/>
          </p:cNvSpPr>
          <p:nvPr>
            <p:ph type="sldNum" sz="quarter" idx="12"/>
          </p:nvPr>
        </p:nvSpPr>
        <p:spPr>
          <a:ln/>
        </p:spPr>
        <p:txBody>
          <a:bodyPr/>
          <a:lstStyle>
            <a:lvl1pPr>
              <a:defRPr/>
            </a:lvl1pPr>
          </a:lstStyle>
          <a:p>
            <a:fld id="{9BF18054-B51D-4825-865A-20D8E6705467}" type="slidenum">
              <a:rPr lang="it-IT"/>
              <a:pPr/>
              <a:t>‹#›</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Rectangle 4"/>
          <p:cNvSpPr>
            <a:spLocks noGrp="1" noChangeArrowheads="1"/>
          </p:cNvSpPr>
          <p:nvPr>
            <p:ph type="dt" sz="half" idx="10"/>
          </p:nvPr>
        </p:nvSpPr>
        <p:spPr>
          <a:ln/>
        </p:spPr>
        <p:txBody>
          <a:bodyPr/>
          <a:lstStyle>
            <a:lvl1pPr>
              <a:defRPr/>
            </a:lvl1pPr>
          </a:lstStyle>
          <a:p>
            <a:endParaRPr lang="tr-TR" dirty="0"/>
          </a:p>
        </p:txBody>
      </p:sp>
      <p:sp>
        <p:nvSpPr>
          <p:cNvPr id="5" name="Rectangle 5"/>
          <p:cNvSpPr>
            <a:spLocks noGrp="1" noChangeArrowheads="1"/>
          </p:cNvSpPr>
          <p:nvPr>
            <p:ph type="ftr" sz="quarter" idx="11"/>
          </p:nvPr>
        </p:nvSpPr>
        <p:spPr>
          <a:ln/>
        </p:spPr>
        <p:txBody>
          <a:bodyPr/>
          <a:lstStyle>
            <a:lvl1pPr>
              <a:defRPr/>
            </a:lvl1pPr>
          </a:lstStyle>
          <a:p>
            <a:endParaRPr lang="tr-TR" dirty="0"/>
          </a:p>
        </p:txBody>
      </p:sp>
      <p:sp>
        <p:nvSpPr>
          <p:cNvPr id="6" name="Rectangle 6"/>
          <p:cNvSpPr>
            <a:spLocks noGrp="1" noChangeArrowheads="1"/>
          </p:cNvSpPr>
          <p:nvPr>
            <p:ph type="sldNum" sz="quarter" idx="12"/>
          </p:nvPr>
        </p:nvSpPr>
        <p:spPr>
          <a:ln/>
        </p:spPr>
        <p:txBody>
          <a:bodyPr/>
          <a:lstStyle>
            <a:lvl1pPr>
              <a:defRPr/>
            </a:lvl1pPr>
          </a:lstStyle>
          <a:p>
            <a:fld id="{93F860B2-9277-44A9-91E1-61A7415C3C1F}" type="slidenum">
              <a:rPr lang="it-IT"/>
              <a:pPr/>
              <a:t>‹#›</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1027127" y="6246812"/>
            <a:ext cx="11052175" cy="1930401"/>
          </a:xfrm>
        </p:spPr>
        <p:txBody>
          <a:bodyPr anchor="t"/>
          <a:lstStyle>
            <a:lvl1pPr algn="l">
              <a:defRPr sz="4000" b="1" cap="all"/>
            </a:lvl1pPr>
          </a:lstStyle>
          <a:p>
            <a:r>
              <a:rPr lang="it-IT" smtClean="0"/>
              <a:t>Fare clic per modificare lo stile del titolo</a:t>
            </a:r>
            <a:endParaRPr lang="en-GB"/>
          </a:p>
        </p:txBody>
      </p:sp>
      <p:sp>
        <p:nvSpPr>
          <p:cNvPr id="3" name="Segnaposto testo 2"/>
          <p:cNvSpPr>
            <a:spLocks noGrp="1"/>
          </p:cNvSpPr>
          <p:nvPr>
            <p:ph type="body" idx="1"/>
          </p:nvPr>
        </p:nvSpPr>
        <p:spPr>
          <a:xfrm>
            <a:off x="1027127" y="4119563"/>
            <a:ext cx="11052175" cy="2127249"/>
          </a:xfrm>
        </p:spPr>
        <p:txBody>
          <a:bodyPr anchor="b"/>
          <a:lstStyle>
            <a:lvl1pPr marL="0" indent="0">
              <a:buNone/>
              <a:defRPr sz="2000"/>
            </a:lvl1pPr>
            <a:lvl2pPr marL="457030" indent="0">
              <a:buNone/>
              <a:defRPr sz="1800"/>
            </a:lvl2pPr>
            <a:lvl3pPr marL="914072" indent="0">
              <a:buNone/>
              <a:defRPr sz="1600"/>
            </a:lvl3pPr>
            <a:lvl4pPr marL="1371107" indent="0">
              <a:buNone/>
              <a:defRPr sz="1400"/>
            </a:lvl4pPr>
            <a:lvl5pPr marL="1828139" indent="0">
              <a:buNone/>
              <a:defRPr sz="1400"/>
            </a:lvl5pPr>
            <a:lvl6pPr marL="2285176" indent="0">
              <a:buNone/>
              <a:defRPr sz="1400"/>
            </a:lvl6pPr>
            <a:lvl7pPr marL="2742219" indent="0">
              <a:buNone/>
              <a:defRPr sz="1400"/>
            </a:lvl7pPr>
            <a:lvl8pPr marL="3199250" indent="0">
              <a:buNone/>
              <a:defRPr sz="1400"/>
            </a:lvl8pPr>
            <a:lvl9pPr marL="3656280" indent="0">
              <a:buNone/>
              <a:defRPr sz="1400"/>
            </a:lvl9pPr>
          </a:lstStyle>
          <a:p>
            <a:pPr lvl="0"/>
            <a:r>
              <a:rPr lang="it-IT" smtClean="0"/>
              <a:t>Fare clic per modificare stili del testo dello schema</a:t>
            </a:r>
          </a:p>
        </p:txBody>
      </p:sp>
      <p:sp>
        <p:nvSpPr>
          <p:cNvPr id="4" name="Rectangle 4"/>
          <p:cNvSpPr>
            <a:spLocks noGrp="1" noChangeArrowheads="1"/>
          </p:cNvSpPr>
          <p:nvPr>
            <p:ph type="dt" sz="half" idx="10"/>
          </p:nvPr>
        </p:nvSpPr>
        <p:spPr>
          <a:ln/>
        </p:spPr>
        <p:txBody>
          <a:bodyPr/>
          <a:lstStyle>
            <a:lvl1pPr>
              <a:defRPr/>
            </a:lvl1pPr>
          </a:lstStyle>
          <a:p>
            <a:endParaRPr lang="tr-TR" dirty="0"/>
          </a:p>
        </p:txBody>
      </p:sp>
      <p:sp>
        <p:nvSpPr>
          <p:cNvPr id="5" name="Rectangle 5"/>
          <p:cNvSpPr>
            <a:spLocks noGrp="1" noChangeArrowheads="1"/>
          </p:cNvSpPr>
          <p:nvPr>
            <p:ph type="ftr" sz="quarter" idx="11"/>
          </p:nvPr>
        </p:nvSpPr>
        <p:spPr>
          <a:ln/>
        </p:spPr>
        <p:txBody>
          <a:bodyPr/>
          <a:lstStyle>
            <a:lvl1pPr>
              <a:defRPr/>
            </a:lvl1pPr>
          </a:lstStyle>
          <a:p>
            <a:endParaRPr lang="tr-TR" dirty="0"/>
          </a:p>
        </p:txBody>
      </p:sp>
      <p:sp>
        <p:nvSpPr>
          <p:cNvPr id="6" name="Rectangle 6"/>
          <p:cNvSpPr>
            <a:spLocks noGrp="1" noChangeArrowheads="1"/>
          </p:cNvSpPr>
          <p:nvPr>
            <p:ph type="sldNum" sz="quarter" idx="12"/>
          </p:nvPr>
        </p:nvSpPr>
        <p:spPr>
          <a:ln/>
        </p:spPr>
        <p:txBody>
          <a:bodyPr/>
          <a:lstStyle>
            <a:lvl1pPr>
              <a:defRPr/>
            </a:lvl1pPr>
          </a:lstStyle>
          <a:p>
            <a:fld id="{7E1A0963-8CD2-4993-8D3E-72D1E849433F}" type="slidenum">
              <a:rPr lang="it-IT"/>
              <a:pPr/>
              <a:t>‹#›</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contenuto 2"/>
          <p:cNvSpPr>
            <a:spLocks noGrp="1"/>
          </p:cNvSpPr>
          <p:nvPr>
            <p:ph sz="half" idx="1"/>
          </p:nvPr>
        </p:nvSpPr>
        <p:spPr>
          <a:xfrm>
            <a:off x="974725" y="2808290"/>
            <a:ext cx="5449888" cy="58324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contenuto 3"/>
          <p:cNvSpPr>
            <a:spLocks noGrp="1"/>
          </p:cNvSpPr>
          <p:nvPr>
            <p:ph sz="half" idx="2"/>
          </p:nvPr>
        </p:nvSpPr>
        <p:spPr>
          <a:xfrm>
            <a:off x="6577013" y="2808290"/>
            <a:ext cx="5451475" cy="58324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5" name="Rectangle 4"/>
          <p:cNvSpPr>
            <a:spLocks noGrp="1" noChangeArrowheads="1"/>
          </p:cNvSpPr>
          <p:nvPr>
            <p:ph type="dt" sz="half" idx="10"/>
          </p:nvPr>
        </p:nvSpPr>
        <p:spPr>
          <a:ln/>
        </p:spPr>
        <p:txBody>
          <a:bodyPr/>
          <a:lstStyle>
            <a:lvl1pPr>
              <a:defRPr/>
            </a:lvl1pPr>
          </a:lstStyle>
          <a:p>
            <a:endParaRPr lang="tr-TR" dirty="0"/>
          </a:p>
        </p:txBody>
      </p:sp>
      <p:sp>
        <p:nvSpPr>
          <p:cNvPr id="6" name="Rectangle 5"/>
          <p:cNvSpPr>
            <a:spLocks noGrp="1" noChangeArrowheads="1"/>
          </p:cNvSpPr>
          <p:nvPr>
            <p:ph type="ftr" sz="quarter" idx="11"/>
          </p:nvPr>
        </p:nvSpPr>
        <p:spPr>
          <a:ln/>
        </p:spPr>
        <p:txBody>
          <a:bodyPr/>
          <a:lstStyle>
            <a:lvl1pPr>
              <a:defRPr/>
            </a:lvl1pPr>
          </a:lstStyle>
          <a:p>
            <a:endParaRPr lang="tr-TR" dirty="0"/>
          </a:p>
        </p:txBody>
      </p:sp>
      <p:sp>
        <p:nvSpPr>
          <p:cNvPr id="7" name="Rectangle 6"/>
          <p:cNvSpPr>
            <a:spLocks noGrp="1" noChangeArrowheads="1"/>
          </p:cNvSpPr>
          <p:nvPr>
            <p:ph type="sldNum" sz="quarter" idx="12"/>
          </p:nvPr>
        </p:nvSpPr>
        <p:spPr>
          <a:ln/>
        </p:spPr>
        <p:txBody>
          <a:bodyPr/>
          <a:lstStyle>
            <a:lvl1pPr>
              <a:defRPr/>
            </a:lvl1pPr>
          </a:lstStyle>
          <a:p>
            <a:fld id="{5C08C15D-AEFD-47F1-B07E-7562842A4A57}" type="slidenum">
              <a:rPr lang="it-IT"/>
              <a:pPr/>
              <a:t>‹#›</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650889" y="388938"/>
            <a:ext cx="11701463" cy="1620838"/>
          </a:xfrm>
        </p:spPr>
        <p:txBody>
          <a:bodyPr/>
          <a:lstStyle>
            <a:lvl1pPr>
              <a:defRPr/>
            </a:lvl1pPr>
          </a:lstStyle>
          <a:p>
            <a:r>
              <a:rPr lang="it-IT" smtClean="0"/>
              <a:t>Fare clic per modificare lo stile del titolo</a:t>
            </a:r>
            <a:endParaRPr lang="en-GB"/>
          </a:p>
        </p:txBody>
      </p:sp>
      <p:sp>
        <p:nvSpPr>
          <p:cNvPr id="3" name="Segnaposto testo 2"/>
          <p:cNvSpPr>
            <a:spLocks noGrp="1"/>
          </p:cNvSpPr>
          <p:nvPr>
            <p:ph type="body" idx="1"/>
          </p:nvPr>
        </p:nvSpPr>
        <p:spPr>
          <a:xfrm>
            <a:off x="650890" y="2176463"/>
            <a:ext cx="5745163" cy="906462"/>
          </a:xfrm>
        </p:spPr>
        <p:txBody>
          <a:bodyPr anchor="b"/>
          <a:lstStyle>
            <a:lvl1pPr marL="0" indent="0">
              <a:buNone/>
              <a:defRPr sz="2400" b="1"/>
            </a:lvl1pPr>
            <a:lvl2pPr marL="457030" indent="0">
              <a:buNone/>
              <a:defRPr sz="2000" b="1"/>
            </a:lvl2pPr>
            <a:lvl3pPr marL="914072" indent="0">
              <a:buNone/>
              <a:defRPr sz="1800" b="1"/>
            </a:lvl3pPr>
            <a:lvl4pPr marL="1371107" indent="0">
              <a:buNone/>
              <a:defRPr sz="1600" b="1"/>
            </a:lvl4pPr>
            <a:lvl5pPr marL="1828139" indent="0">
              <a:buNone/>
              <a:defRPr sz="1600" b="1"/>
            </a:lvl5pPr>
            <a:lvl6pPr marL="2285176" indent="0">
              <a:buNone/>
              <a:defRPr sz="1600" b="1"/>
            </a:lvl6pPr>
            <a:lvl7pPr marL="2742219" indent="0">
              <a:buNone/>
              <a:defRPr sz="1600" b="1"/>
            </a:lvl7pPr>
            <a:lvl8pPr marL="3199250" indent="0">
              <a:buNone/>
              <a:defRPr sz="1600" b="1"/>
            </a:lvl8pPr>
            <a:lvl9pPr marL="365628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650890" y="3082925"/>
            <a:ext cx="5745163" cy="56007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5" name="Segnaposto testo 4"/>
          <p:cNvSpPr>
            <a:spLocks noGrp="1"/>
          </p:cNvSpPr>
          <p:nvPr>
            <p:ph type="body" sz="quarter" idx="3"/>
          </p:nvPr>
        </p:nvSpPr>
        <p:spPr>
          <a:xfrm>
            <a:off x="6605589" y="2176463"/>
            <a:ext cx="5746750" cy="906462"/>
          </a:xfrm>
        </p:spPr>
        <p:txBody>
          <a:bodyPr anchor="b"/>
          <a:lstStyle>
            <a:lvl1pPr marL="0" indent="0">
              <a:buNone/>
              <a:defRPr sz="2400" b="1"/>
            </a:lvl1pPr>
            <a:lvl2pPr marL="457030" indent="0">
              <a:buNone/>
              <a:defRPr sz="2000" b="1"/>
            </a:lvl2pPr>
            <a:lvl3pPr marL="914072" indent="0">
              <a:buNone/>
              <a:defRPr sz="1800" b="1"/>
            </a:lvl3pPr>
            <a:lvl4pPr marL="1371107" indent="0">
              <a:buNone/>
              <a:defRPr sz="1600" b="1"/>
            </a:lvl4pPr>
            <a:lvl5pPr marL="1828139" indent="0">
              <a:buNone/>
              <a:defRPr sz="1600" b="1"/>
            </a:lvl5pPr>
            <a:lvl6pPr marL="2285176" indent="0">
              <a:buNone/>
              <a:defRPr sz="1600" b="1"/>
            </a:lvl6pPr>
            <a:lvl7pPr marL="2742219" indent="0">
              <a:buNone/>
              <a:defRPr sz="1600" b="1"/>
            </a:lvl7pPr>
            <a:lvl8pPr marL="3199250" indent="0">
              <a:buNone/>
              <a:defRPr sz="1600" b="1"/>
            </a:lvl8pPr>
            <a:lvl9pPr marL="365628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6605589" y="3082925"/>
            <a:ext cx="5746750" cy="56007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7" name="Rectangle 4"/>
          <p:cNvSpPr>
            <a:spLocks noGrp="1" noChangeArrowheads="1"/>
          </p:cNvSpPr>
          <p:nvPr>
            <p:ph type="dt" sz="half" idx="10"/>
          </p:nvPr>
        </p:nvSpPr>
        <p:spPr>
          <a:ln/>
        </p:spPr>
        <p:txBody>
          <a:bodyPr/>
          <a:lstStyle>
            <a:lvl1pPr>
              <a:defRPr/>
            </a:lvl1pPr>
          </a:lstStyle>
          <a:p>
            <a:endParaRPr lang="tr-TR" dirty="0"/>
          </a:p>
        </p:txBody>
      </p:sp>
      <p:sp>
        <p:nvSpPr>
          <p:cNvPr id="8" name="Rectangle 5"/>
          <p:cNvSpPr>
            <a:spLocks noGrp="1" noChangeArrowheads="1"/>
          </p:cNvSpPr>
          <p:nvPr>
            <p:ph type="ftr" sz="quarter" idx="11"/>
          </p:nvPr>
        </p:nvSpPr>
        <p:spPr>
          <a:ln/>
        </p:spPr>
        <p:txBody>
          <a:bodyPr/>
          <a:lstStyle>
            <a:lvl1pPr>
              <a:defRPr/>
            </a:lvl1pPr>
          </a:lstStyle>
          <a:p>
            <a:endParaRPr lang="tr-TR" dirty="0"/>
          </a:p>
        </p:txBody>
      </p:sp>
      <p:sp>
        <p:nvSpPr>
          <p:cNvPr id="9" name="Rectangle 6"/>
          <p:cNvSpPr>
            <a:spLocks noGrp="1" noChangeArrowheads="1"/>
          </p:cNvSpPr>
          <p:nvPr>
            <p:ph type="sldNum" sz="quarter" idx="12"/>
          </p:nvPr>
        </p:nvSpPr>
        <p:spPr>
          <a:ln/>
        </p:spPr>
        <p:txBody>
          <a:bodyPr/>
          <a:lstStyle>
            <a:lvl1pPr>
              <a:defRPr/>
            </a:lvl1pPr>
          </a:lstStyle>
          <a:p>
            <a:fld id="{4A66AA7E-1E3A-441E-8965-5CC5711AEFF6}" type="slidenum">
              <a:rPr lang="it-IT"/>
              <a:pPr/>
              <a:t>‹#›</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Rectangle 4"/>
          <p:cNvSpPr>
            <a:spLocks noGrp="1" noChangeArrowheads="1"/>
          </p:cNvSpPr>
          <p:nvPr>
            <p:ph type="dt" sz="half" idx="10"/>
          </p:nvPr>
        </p:nvSpPr>
        <p:spPr>
          <a:ln/>
        </p:spPr>
        <p:txBody>
          <a:bodyPr/>
          <a:lstStyle>
            <a:lvl1pPr>
              <a:defRPr/>
            </a:lvl1pPr>
          </a:lstStyle>
          <a:p>
            <a:endParaRPr lang="tr-TR" dirty="0"/>
          </a:p>
        </p:txBody>
      </p:sp>
      <p:sp>
        <p:nvSpPr>
          <p:cNvPr id="4" name="Rectangle 5"/>
          <p:cNvSpPr>
            <a:spLocks noGrp="1" noChangeArrowheads="1"/>
          </p:cNvSpPr>
          <p:nvPr>
            <p:ph type="ftr" sz="quarter" idx="11"/>
          </p:nvPr>
        </p:nvSpPr>
        <p:spPr>
          <a:ln/>
        </p:spPr>
        <p:txBody>
          <a:bodyPr/>
          <a:lstStyle>
            <a:lvl1pPr>
              <a:defRPr/>
            </a:lvl1pPr>
          </a:lstStyle>
          <a:p>
            <a:endParaRPr lang="tr-TR" dirty="0"/>
          </a:p>
        </p:txBody>
      </p:sp>
      <p:sp>
        <p:nvSpPr>
          <p:cNvPr id="5" name="Rectangle 6"/>
          <p:cNvSpPr>
            <a:spLocks noGrp="1" noChangeArrowheads="1"/>
          </p:cNvSpPr>
          <p:nvPr>
            <p:ph type="sldNum" sz="quarter" idx="12"/>
          </p:nvPr>
        </p:nvSpPr>
        <p:spPr>
          <a:ln/>
        </p:spPr>
        <p:txBody>
          <a:bodyPr/>
          <a:lstStyle>
            <a:lvl1pPr>
              <a:defRPr/>
            </a:lvl1pPr>
          </a:lstStyle>
          <a:p>
            <a:fld id="{3F732DC2-5C2C-41E6-85A1-F9EC761DE6B1}" type="slidenum">
              <a:rPr lang="it-IT"/>
              <a:pPr/>
              <a:t>‹#›</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endParaRPr lang="tr-TR" dirty="0"/>
          </a:p>
        </p:txBody>
      </p:sp>
      <p:sp>
        <p:nvSpPr>
          <p:cNvPr id="3" name="Rectangle 5"/>
          <p:cNvSpPr>
            <a:spLocks noGrp="1" noChangeArrowheads="1"/>
          </p:cNvSpPr>
          <p:nvPr>
            <p:ph type="ftr" sz="quarter" idx="11"/>
          </p:nvPr>
        </p:nvSpPr>
        <p:spPr>
          <a:ln/>
        </p:spPr>
        <p:txBody>
          <a:bodyPr/>
          <a:lstStyle>
            <a:lvl1pPr>
              <a:defRPr/>
            </a:lvl1pPr>
          </a:lstStyle>
          <a:p>
            <a:endParaRPr lang="tr-TR" dirty="0"/>
          </a:p>
        </p:txBody>
      </p:sp>
      <p:sp>
        <p:nvSpPr>
          <p:cNvPr id="4" name="Rectangle 6"/>
          <p:cNvSpPr>
            <a:spLocks noGrp="1" noChangeArrowheads="1"/>
          </p:cNvSpPr>
          <p:nvPr>
            <p:ph type="sldNum" sz="quarter" idx="12"/>
          </p:nvPr>
        </p:nvSpPr>
        <p:spPr>
          <a:ln/>
        </p:spPr>
        <p:txBody>
          <a:bodyPr/>
          <a:lstStyle>
            <a:lvl1pPr>
              <a:defRPr/>
            </a:lvl1pPr>
          </a:lstStyle>
          <a:p>
            <a:fld id="{F71FEE55-1BE1-476B-8A2F-3E80BD1F21CC}" type="slidenum">
              <a:rPr lang="it-IT"/>
              <a:pPr/>
              <a:t>‹#›</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50889" y="387351"/>
            <a:ext cx="4276725" cy="1646238"/>
          </a:xfrm>
        </p:spPr>
        <p:txBody>
          <a:bodyPr anchor="b"/>
          <a:lstStyle>
            <a:lvl1pPr algn="l">
              <a:defRPr sz="2000" b="1"/>
            </a:lvl1pPr>
          </a:lstStyle>
          <a:p>
            <a:r>
              <a:rPr lang="it-IT" smtClean="0"/>
              <a:t>Fare clic per modificare lo stile del titolo</a:t>
            </a:r>
            <a:endParaRPr lang="en-GB"/>
          </a:p>
        </p:txBody>
      </p:sp>
      <p:sp>
        <p:nvSpPr>
          <p:cNvPr id="3" name="Segnaposto contenuto 2"/>
          <p:cNvSpPr>
            <a:spLocks noGrp="1"/>
          </p:cNvSpPr>
          <p:nvPr>
            <p:ph idx="1"/>
          </p:nvPr>
        </p:nvSpPr>
        <p:spPr>
          <a:xfrm>
            <a:off x="5083177" y="387351"/>
            <a:ext cx="7269163" cy="8296276"/>
          </a:xfrm>
        </p:spPr>
        <p:txBody>
          <a:bodyPr/>
          <a:lstStyle>
            <a:lvl1pPr>
              <a:defRPr sz="33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testo 3"/>
          <p:cNvSpPr>
            <a:spLocks noGrp="1"/>
          </p:cNvSpPr>
          <p:nvPr>
            <p:ph type="body" sz="half" idx="2"/>
          </p:nvPr>
        </p:nvSpPr>
        <p:spPr>
          <a:xfrm>
            <a:off x="650889" y="2033589"/>
            <a:ext cx="4276725" cy="6650038"/>
          </a:xfrm>
        </p:spPr>
        <p:txBody>
          <a:bodyPr/>
          <a:lstStyle>
            <a:lvl1pPr marL="0" indent="0">
              <a:buNone/>
              <a:defRPr sz="1400"/>
            </a:lvl1pPr>
            <a:lvl2pPr marL="457030" indent="0">
              <a:buNone/>
              <a:defRPr sz="1100"/>
            </a:lvl2pPr>
            <a:lvl3pPr marL="914072" indent="0">
              <a:buNone/>
              <a:defRPr sz="1000"/>
            </a:lvl3pPr>
            <a:lvl4pPr marL="1371107" indent="0">
              <a:buNone/>
              <a:defRPr sz="900"/>
            </a:lvl4pPr>
            <a:lvl5pPr marL="1828139" indent="0">
              <a:buNone/>
              <a:defRPr sz="900"/>
            </a:lvl5pPr>
            <a:lvl6pPr marL="2285176" indent="0">
              <a:buNone/>
              <a:defRPr sz="900"/>
            </a:lvl6pPr>
            <a:lvl7pPr marL="2742219" indent="0">
              <a:buNone/>
              <a:defRPr sz="900"/>
            </a:lvl7pPr>
            <a:lvl8pPr marL="3199250" indent="0">
              <a:buNone/>
              <a:defRPr sz="900"/>
            </a:lvl8pPr>
            <a:lvl9pPr marL="3656280" indent="0">
              <a:buNone/>
              <a:defRPr sz="900"/>
            </a:lvl9pPr>
          </a:lstStyle>
          <a:p>
            <a:pPr lvl="0"/>
            <a:r>
              <a:rPr lang="it-IT" smtClean="0"/>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endParaRPr lang="tr-TR" dirty="0"/>
          </a:p>
        </p:txBody>
      </p:sp>
      <p:sp>
        <p:nvSpPr>
          <p:cNvPr id="6" name="Rectangle 5"/>
          <p:cNvSpPr>
            <a:spLocks noGrp="1" noChangeArrowheads="1"/>
          </p:cNvSpPr>
          <p:nvPr>
            <p:ph type="ftr" sz="quarter" idx="11"/>
          </p:nvPr>
        </p:nvSpPr>
        <p:spPr>
          <a:ln/>
        </p:spPr>
        <p:txBody>
          <a:bodyPr/>
          <a:lstStyle>
            <a:lvl1pPr>
              <a:defRPr/>
            </a:lvl1pPr>
          </a:lstStyle>
          <a:p>
            <a:endParaRPr lang="tr-TR" dirty="0"/>
          </a:p>
        </p:txBody>
      </p:sp>
      <p:sp>
        <p:nvSpPr>
          <p:cNvPr id="7" name="Rectangle 6"/>
          <p:cNvSpPr>
            <a:spLocks noGrp="1" noChangeArrowheads="1"/>
          </p:cNvSpPr>
          <p:nvPr>
            <p:ph type="sldNum" sz="quarter" idx="12"/>
          </p:nvPr>
        </p:nvSpPr>
        <p:spPr>
          <a:ln/>
        </p:spPr>
        <p:txBody>
          <a:bodyPr/>
          <a:lstStyle>
            <a:lvl1pPr>
              <a:defRPr/>
            </a:lvl1pPr>
          </a:lstStyle>
          <a:p>
            <a:fld id="{9F9AF1F0-A736-47DB-B6F4-EE9469AB2E00}" type="slidenum">
              <a:rPr lang="it-IT"/>
              <a:pPr/>
              <a:t>‹#›</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2547939" y="6804025"/>
            <a:ext cx="7802562" cy="803275"/>
          </a:xfrm>
        </p:spPr>
        <p:txBody>
          <a:bodyPr anchor="b"/>
          <a:lstStyle>
            <a:lvl1pPr algn="l">
              <a:defRPr sz="2000" b="1"/>
            </a:lvl1pPr>
          </a:lstStyle>
          <a:p>
            <a:r>
              <a:rPr lang="it-IT" smtClean="0"/>
              <a:t>Fare clic per modificare lo stile del titolo</a:t>
            </a:r>
            <a:endParaRPr lang="en-GB"/>
          </a:p>
        </p:txBody>
      </p:sp>
      <p:sp>
        <p:nvSpPr>
          <p:cNvPr id="3" name="Segnaposto immagine 2"/>
          <p:cNvSpPr>
            <a:spLocks noGrp="1"/>
          </p:cNvSpPr>
          <p:nvPr>
            <p:ph type="pic" idx="1"/>
          </p:nvPr>
        </p:nvSpPr>
        <p:spPr>
          <a:xfrm>
            <a:off x="2547939" y="868363"/>
            <a:ext cx="7802562" cy="5832475"/>
          </a:xfrm>
        </p:spPr>
        <p:txBody>
          <a:bodyPr/>
          <a:lstStyle>
            <a:lvl1pPr marL="0" indent="0">
              <a:buNone/>
              <a:defRPr sz="3300"/>
            </a:lvl1pPr>
            <a:lvl2pPr marL="457030" indent="0">
              <a:buNone/>
              <a:defRPr sz="2800"/>
            </a:lvl2pPr>
            <a:lvl3pPr marL="914072" indent="0">
              <a:buNone/>
              <a:defRPr sz="2400"/>
            </a:lvl3pPr>
            <a:lvl4pPr marL="1371107" indent="0">
              <a:buNone/>
              <a:defRPr sz="2000"/>
            </a:lvl4pPr>
            <a:lvl5pPr marL="1828139" indent="0">
              <a:buNone/>
              <a:defRPr sz="2000"/>
            </a:lvl5pPr>
            <a:lvl6pPr marL="2285176" indent="0">
              <a:buNone/>
              <a:defRPr sz="2000"/>
            </a:lvl6pPr>
            <a:lvl7pPr marL="2742219" indent="0">
              <a:buNone/>
              <a:defRPr sz="2000"/>
            </a:lvl7pPr>
            <a:lvl8pPr marL="3199250" indent="0">
              <a:buNone/>
              <a:defRPr sz="2000"/>
            </a:lvl8pPr>
            <a:lvl9pPr marL="3656280" indent="0">
              <a:buNone/>
              <a:defRPr sz="2000"/>
            </a:lvl9pPr>
          </a:lstStyle>
          <a:p>
            <a:pPr lvl="0"/>
            <a:r>
              <a:rPr lang="it-IT" noProof="0" smtClean="0"/>
              <a:t>Fare clic sull'icona per inserire un'immagine</a:t>
            </a:r>
            <a:endParaRPr lang="en-GB" noProof="0" dirty="0" smtClean="0"/>
          </a:p>
        </p:txBody>
      </p:sp>
      <p:sp>
        <p:nvSpPr>
          <p:cNvPr id="4" name="Segnaposto testo 3"/>
          <p:cNvSpPr>
            <a:spLocks noGrp="1"/>
          </p:cNvSpPr>
          <p:nvPr>
            <p:ph type="body" sz="half" idx="2"/>
          </p:nvPr>
        </p:nvSpPr>
        <p:spPr>
          <a:xfrm>
            <a:off x="2547939" y="7607301"/>
            <a:ext cx="7802562" cy="1141412"/>
          </a:xfrm>
        </p:spPr>
        <p:txBody>
          <a:bodyPr/>
          <a:lstStyle>
            <a:lvl1pPr marL="0" indent="0">
              <a:buNone/>
              <a:defRPr sz="1400"/>
            </a:lvl1pPr>
            <a:lvl2pPr marL="457030" indent="0">
              <a:buNone/>
              <a:defRPr sz="1100"/>
            </a:lvl2pPr>
            <a:lvl3pPr marL="914072" indent="0">
              <a:buNone/>
              <a:defRPr sz="1000"/>
            </a:lvl3pPr>
            <a:lvl4pPr marL="1371107" indent="0">
              <a:buNone/>
              <a:defRPr sz="900"/>
            </a:lvl4pPr>
            <a:lvl5pPr marL="1828139" indent="0">
              <a:buNone/>
              <a:defRPr sz="900"/>
            </a:lvl5pPr>
            <a:lvl6pPr marL="2285176" indent="0">
              <a:buNone/>
              <a:defRPr sz="900"/>
            </a:lvl6pPr>
            <a:lvl7pPr marL="2742219" indent="0">
              <a:buNone/>
              <a:defRPr sz="900"/>
            </a:lvl7pPr>
            <a:lvl8pPr marL="3199250" indent="0">
              <a:buNone/>
              <a:defRPr sz="900"/>
            </a:lvl8pPr>
            <a:lvl9pPr marL="3656280" indent="0">
              <a:buNone/>
              <a:defRPr sz="900"/>
            </a:lvl9pPr>
          </a:lstStyle>
          <a:p>
            <a:pPr lvl="0"/>
            <a:r>
              <a:rPr lang="it-IT" smtClean="0"/>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endParaRPr lang="tr-TR" dirty="0"/>
          </a:p>
        </p:txBody>
      </p:sp>
      <p:sp>
        <p:nvSpPr>
          <p:cNvPr id="6" name="Rectangle 5"/>
          <p:cNvSpPr>
            <a:spLocks noGrp="1" noChangeArrowheads="1"/>
          </p:cNvSpPr>
          <p:nvPr>
            <p:ph type="ftr" sz="quarter" idx="11"/>
          </p:nvPr>
        </p:nvSpPr>
        <p:spPr>
          <a:ln/>
        </p:spPr>
        <p:txBody>
          <a:bodyPr/>
          <a:lstStyle>
            <a:lvl1pPr>
              <a:defRPr/>
            </a:lvl1pPr>
          </a:lstStyle>
          <a:p>
            <a:endParaRPr lang="tr-TR" dirty="0"/>
          </a:p>
        </p:txBody>
      </p:sp>
      <p:sp>
        <p:nvSpPr>
          <p:cNvPr id="7" name="Rectangle 6"/>
          <p:cNvSpPr>
            <a:spLocks noGrp="1" noChangeArrowheads="1"/>
          </p:cNvSpPr>
          <p:nvPr>
            <p:ph type="sldNum" sz="quarter" idx="12"/>
          </p:nvPr>
        </p:nvSpPr>
        <p:spPr>
          <a:ln/>
        </p:spPr>
        <p:txBody>
          <a:bodyPr/>
          <a:lstStyle>
            <a:lvl1pPr>
              <a:defRPr/>
            </a:lvl1pPr>
          </a:lstStyle>
          <a:p>
            <a:fld id="{015A3059-60F2-4F83-93B7-BF57AE606CE1}" type="slidenum">
              <a:rPr lang="it-IT"/>
              <a:pPr/>
              <a:t>‹#›</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74725" y="863599"/>
            <a:ext cx="11053763" cy="1620838"/>
          </a:xfrm>
          <a:prstGeom prst="rect">
            <a:avLst/>
          </a:prstGeom>
          <a:noFill/>
          <a:ln w="9525">
            <a:noFill/>
            <a:miter lim="800000"/>
            <a:headEnd/>
            <a:tailEnd/>
          </a:ln>
        </p:spPr>
        <p:txBody>
          <a:bodyPr vert="horz" wrap="square" lIns="129801" tIns="64898" rIns="129801" bIns="64898" numCol="1" anchor="ctr" anchorCtr="0" compatLnSpc="1">
            <a:prstTxWarp prst="textNoShape">
              <a:avLst/>
            </a:prstTxWarp>
          </a:bodyPr>
          <a:lstStyle/>
          <a:p>
            <a:pPr lvl="0"/>
            <a:r>
              <a:rPr lang="it-IT" smtClean="0"/>
              <a:t>Fare clic per modificare stile</a:t>
            </a:r>
          </a:p>
        </p:txBody>
      </p:sp>
      <p:sp>
        <p:nvSpPr>
          <p:cNvPr id="1027" name="Rectangle 3"/>
          <p:cNvSpPr>
            <a:spLocks noGrp="1" noChangeArrowheads="1"/>
          </p:cNvSpPr>
          <p:nvPr>
            <p:ph type="body" idx="1"/>
          </p:nvPr>
        </p:nvSpPr>
        <p:spPr bwMode="auto">
          <a:xfrm>
            <a:off x="974725" y="2808290"/>
            <a:ext cx="11053763" cy="5832475"/>
          </a:xfrm>
          <a:prstGeom prst="rect">
            <a:avLst/>
          </a:prstGeom>
          <a:noFill/>
          <a:ln w="9525">
            <a:noFill/>
            <a:miter lim="800000"/>
            <a:headEnd/>
            <a:tailEnd/>
          </a:ln>
        </p:spPr>
        <p:txBody>
          <a:bodyPr vert="horz" wrap="square" lIns="129801" tIns="64898" rIns="129801" bIns="64898" numCol="1" anchor="t" anchorCtr="0" compatLnSpc="1">
            <a:prstTxWarp prst="textNoShape">
              <a:avLst/>
            </a:prstTxWarp>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p>
        </p:txBody>
      </p:sp>
      <p:sp>
        <p:nvSpPr>
          <p:cNvPr id="1028" name="Rectangle 4"/>
          <p:cNvSpPr>
            <a:spLocks noGrp="1" noChangeArrowheads="1"/>
          </p:cNvSpPr>
          <p:nvPr>
            <p:ph type="dt" sz="half" idx="2"/>
          </p:nvPr>
        </p:nvSpPr>
        <p:spPr bwMode="auto">
          <a:xfrm>
            <a:off x="974738" y="8856663"/>
            <a:ext cx="2709863" cy="647700"/>
          </a:xfrm>
          <a:prstGeom prst="rect">
            <a:avLst/>
          </a:prstGeom>
          <a:noFill/>
          <a:ln w="9525">
            <a:noFill/>
            <a:miter lim="800000"/>
            <a:headEnd/>
            <a:tailEnd/>
          </a:ln>
        </p:spPr>
        <p:txBody>
          <a:bodyPr vert="horz" wrap="square" lIns="129801" tIns="64898" rIns="129801" bIns="64898" numCol="1" anchor="t" anchorCtr="0" compatLnSpc="1">
            <a:prstTxWarp prst="textNoShape">
              <a:avLst/>
            </a:prstTxWarp>
          </a:bodyPr>
          <a:lstStyle>
            <a:lvl1pPr>
              <a:defRPr sz="2000"/>
            </a:lvl1pPr>
          </a:lstStyle>
          <a:p>
            <a:endParaRPr lang="tr-TR" dirty="0"/>
          </a:p>
        </p:txBody>
      </p:sp>
      <p:sp>
        <p:nvSpPr>
          <p:cNvPr id="1029" name="Rectangle 5"/>
          <p:cNvSpPr>
            <a:spLocks noGrp="1" noChangeArrowheads="1"/>
          </p:cNvSpPr>
          <p:nvPr>
            <p:ph type="ftr" sz="quarter" idx="3"/>
          </p:nvPr>
        </p:nvSpPr>
        <p:spPr bwMode="auto">
          <a:xfrm>
            <a:off x="4443413" y="8856663"/>
            <a:ext cx="4116387" cy="647700"/>
          </a:xfrm>
          <a:prstGeom prst="rect">
            <a:avLst/>
          </a:prstGeom>
          <a:noFill/>
          <a:ln w="9525">
            <a:noFill/>
            <a:miter lim="800000"/>
            <a:headEnd/>
            <a:tailEnd/>
          </a:ln>
        </p:spPr>
        <p:txBody>
          <a:bodyPr vert="horz" wrap="square" lIns="129801" tIns="64898" rIns="129801" bIns="64898" numCol="1" anchor="t" anchorCtr="0" compatLnSpc="1">
            <a:prstTxWarp prst="textNoShape">
              <a:avLst/>
            </a:prstTxWarp>
          </a:bodyPr>
          <a:lstStyle>
            <a:lvl1pPr algn="ctr">
              <a:defRPr sz="2000"/>
            </a:lvl1pPr>
          </a:lstStyle>
          <a:p>
            <a:endParaRPr lang="tr-TR" dirty="0"/>
          </a:p>
        </p:txBody>
      </p:sp>
      <p:sp>
        <p:nvSpPr>
          <p:cNvPr id="1030" name="Rectangle 6"/>
          <p:cNvSpPr>
            <a:spLocks noGrp="1" noChangeArrowheads="1"/>
          </p:cNvSpPr>
          <p:nvPr>
            <p:ph type="sldNum" sz="quarter" idx="4"/>
          </p:nvPr>
        </p:nvSpPr>
        <p:spPr bwMode="auto">
          <a:xfrm>
            <a:off x="9318639" y="8856663"/>
            <a:ext cx="2709863" cy="647700"/>
          </a:xfrm>
          <a:prstGeom prst="rect">
            <a:avLst/>
          </a:prstGeom>
          <a:noFill/>
          <a:ln w="9525">
            <a:noFill/>
            <a:miter lim="800000"/>
            <a:headEnd/>
            <a:tailEnd/>
          </a:ln>
        </p:spPr>
        <p:txBody>
          <a:bodyPr vert="horz" wrap="square" lIns="129801" tIns="64898" rIns="129801" bIns="64898" numCol="1" anchor="t" anchorCtr="0" compatLnSpc="1">
            <a:prstTxWarp prst="textNoShape">
              <a:avLst/>
            </a:prstTxWarp>
          </a:bodyPr>
          <a:lstStyle>
            <a:lvl1pPr algn="r">
              <a:defRPr sz="2000"/>
            </a:lvl1pPr>
          </a:lstStyle>
          <a:p>
            <a:fld id="{C2D707A8-0934-4D3F-B3AF-FD7B8A253AE3}" type="slidenum">
              <a:rPr lang="it-IT"/>
              <a:pPr/>
              <a:t>‹#›</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1298107" rtl="0" fontAlgn="base">
        <a:spcBef>
          <a:spcPct val="0"/>
        </a:spcBef>
        <a:spcAft>
          <a:spcPct val="0"/>
        </a:spcAft>
        <a:defRPr sz="6200">
          <a:solidFill>
            <a:schemeClr val="tx2"/>
          </a:solidFill>
          <a:latin typeface="+mj-lt"/>
          <a:ea typeface="+mj-ea"/>
          <a:cs typeface="+mj-cs"/>
        </a:defRPr>
      </a:lvl1pPr>
      <a:lvl2pPr algn="ctr" defTabSz="1298107" rtl="0" fontAlgn="base">
        <a:spcBef>
          <a:spcPct val="0"/>
        </a:spcBef>
        <a:spcAft>
          <a:spcPct val="0"/>
        </a:spcAft>
        <a:defRPr sz="6200">
          <a:solidFill>
            <a:schemeClr val="tx2"/>
          </a:solidFill>
          <a:latin typeface="Arial" charset="0"/>
          <a:ea typeface="ＭＳ Ｐゴシック" pitchFamily="-32" charset="-128"/>
        </a:defRPr>
      </a:lvl2pPr>
      <a:lvl3pPr algn="ctr" defTabSz="1298107" rtl="0" fontAlgn="base">
        <a:spcBef>
          <a:spcPct val="0"/>
        </a:spcBef>
        <a:spcAft>
          <a:spcPct val="0"/>
        </a:spcAft>
        <a:defRPr sz="6200">
          <a:solidFill>
            <a:schemeClr val="tx2"/>
          </a:solidFill>
          <a:latin typeface="Arial" charset="0"/>
          <a:ea typeface="ＭＳ Ｐゴシック" pitchFamily="-32" charset="-128"/>
        </a:defRPr>
      </a:lvl3pPr>
      <a:lvl4pPr algn="ctr" defTabSz="1298107" rtl="0" fontAlgn="base">
        <a:spcBef>
          <a:spcPct val="0"/>
        </a:spcBef>
        <a:spcAft>
          <a:spcPct val="0"/>
        </a:spcAft>
        <a:defRPr sz="6200">
          <a:solidFill>
            <a:schemeClr val="tx2"/>
          </a:solidFill>
          <a:latin typeface="Arial" charset="0"/>
          <a:ea typeface="ＭＳ Ｐゴシック" pitchFamily="-32" charset="-128"/>
        </a:defRPr>
      </a:lvl4pPr>
      <a:lvl5pPr algn="ctr" defTabSz="1298107" rtl="0" fontAlgn="base">
        <a:spcBef>
          <a:spcPct val="0"/>
        </a:spcBef>
        <a:spcAft>
          <a:spcPct val="0"/>
        </a:spcAft>
        <a:defRPr sz="6200">
          <a:solidFill>
            <a:schemeClr val="tx2"/>
          </a:solidFill>
          <a:latin typeface="Arial" charset="0"/>
          <a:ea typeface="ＭＳ Ｐゴシック" pitchFamily="-32" charset="-128"/>
        </a:defRPr>
      </a:lvl5pPr>
      <a:lvl6pPr marL="457030" algn="ctr" defTabSz="1298107" rtl="0" eaLnBrk="1" fontAlgn="base" hangingPunct="1">
        <a:spcBef>
          <a:spcPct val="0"/>
        </a:spcBef>
        <a:spcAft>
          <a:spcPct val="0"/>
        </a:spcAft>
        <a:defRPr sz="6200">
          <a:solidFill>
            <a:schemeClr val="tx2"/>
          </a:solidFill>
          <a:latin typeface="Arial" charset="0"/>
          <a:ea typeface="ＭＳ Ｐゴシック" pitchFamily="-32" charset="-128"/>
        </a:defRPr>
      </a:lvl6pPr>
      <a:lvl7pPr marL="914072" algn="ctr" defTabSz="1298107" rtl="0" eaLnBrk="1" fontAlgn="base" hangingPunct="1">
        <a:spcBef>
          <a:spcPct val="0"/>
        </a:spcBef>
        <a:spcAft>
          <a:spcPct val="0"/>
        </a:spcAft>
        <a:defRPr sz="6200">
          <a:solidFill>
            <a:schemeClr val="tx2"/>
          </a:solidFill>
          <a:latin typeface="Arial" charset="0"/>
          <a:ea typeface="ＭＳ Ｐゴシック" pitchFamily="-32" charset="-128"/>
        </a:defRPr>
      </a:lvl7pPr>
      <a:lvl8pPr marL="1371107" algn="ctr" defTabSz="1298107" rtl="0" eaLnBrk="1" fontAlgn="base" hangingPunct="1">
        <a:spcBef>
          <a:spcPct val="0"/>
        </a:spcBef>
        <a:spcAft>
          <a:spcPct val="0"/>
        </a:spcAft>
        <a:defRPr sz="6200">
          <a:solidFill>
            <a:schemeClr val="tx2"/>
          </a:solidFill>
          <a:latin typeface="Arial" charset="0"/>
          <a:ea typeface="ＭＳ Ｐゴシック" pitchFamily="-32" charset="-128"/>
        </a:defRPr>
      </a:lvl8pPr>
      <a:lvl9pPr marL="1828139" algn="ctr" defTabSz="1298107" rtl="0" eaLnBrk="1" fontAlgn="base" hangingPunct="1">
        <a:spcBef>
          <a:spcPct val="0"/>
        </a:spcBef>
        <a:spcAft>
          <a:spcPct val="0"/>
        </a:spcAft>
        <a:defRPr sz="6200">
          <a:solidFill>
            <a:schemeClr val="tx2"/>
          </a:solidFill>
          <a:latin typeface="Arial" charset="0"/>
          <a:ea typeface="ＭＳ Ｐゴシック" pitchFamily="-32" charset="-128"/>
        </a:defRPr>
      </a:lvl9pPr>
    </p:titleStyle>
    <p:bodyStyle>
      <a:lvl1pPr marL="487191" indent="-487191" algn="l" defTabSz="1298107" rtl="0" fontAlgn="base">
        <a:spcBef>
          <a:spcPct val="20000"/>
        </a:spcBef>
        <a:spcAft>
          <a:spcPct val="0"/>
        </a:spcAft>
        <a:buChar char="•"/>
        <a:defRPr sz="4500">
          <a:solidFill>
            <a:schemeClr val="tx1"/>
          </a:solidFill>
          <a:latin typeface="+mn-lt"/>
          <a:ea typeface="+mn-ea"/>
          <a:cs typeface="+mn-cs"/>
        </a:defRPr>
      </a:lvl1pPr>
      <a:lvl2pPr marL="1055306" indent="-406253" algn="l" defTabSz="1298107" rtl="0" fontAlgn="base">
        <a:spcBef>
          <a:spcPct val="20000"/>
        </a:spcBef>
        <a:spcAft>
          <a:spcPct val="0"/>
        </a:spcAft>
        <a:buChar char="–"/>
        <a:defRPr sz="4000">
          <a:solidFill>
            <a:schemeClr val="tx1"/>
          </a:solidFill>
          <a:latin typeface="+mn-lt"/>
          <a:ea typeface="+mn-ea"/>
        </a:defRPr>
      </a:lvl2pPr>
      <a:lvl3pPr marL="1621843" indent="-323736" algn="l" defTabSz="1298107" rtl="0" fontAlgn="base">
        <a:spcBef>
          <a:spcPct val="20000"/>
        </a:spcBef>
        <a:spcAft>
          <a:spcPct val="0"/>
        </a:spcAft>
        <a:buChar char="•"/>
        <a:defRPr sz="3400">
          <a:solidFill>
            <a:schemeClr val="tx1"/>
          </a:solidFill>
          <a:latin typeface="+mn-lt"/>
          <a:ea typeface="+mn-ea"/>
        </a:defRPr>
      </a:lvl3pPr>
      <a:lvl4pPr marL="2270901" indent="-323736" algn="l" defTabSz="1298107" rtl="0" fontAlgn="base">
        <a:spcBef>
          <a:spcPct val="20000"/>
        </a:spcBef>
        <a:spcAft>
          <a:spcPct val="0"/>
        </a:spcAft>
        <a:buChar char="–"/>
        <a:defRPr sz="2800">
          <a:solidFill>
            <a:schemeClr val="tx1"/>
          </a:solidFill>
          <a:latin typeface="+mn-lt"/>
          <a:ea typeface="+mn-ea"/>
        </a:defRPr>
      </a:lvl4pPr>
      <a:lvl5pPr marL="2919949" indent="-323736" algn="l" defTabSz="1298107" rtl="0" fontAlgn="base">
        <a:spcBef>
          <a:spcPct val="20000"/>
        </a:spcBef>
        <a:spcAft>
          <a:spcPct val="0"/>
        </a:spcAft>
        <a:buChar char="»"/>
        <a:defRPr sz="2800">
          <a:solidFill>
            <a:schemeClr val="tx1"/>
          </a:solidFill>
          <a:latin typeface="+mn-lt"/>
          <a:ea typeface="+mn-ea"/>
        </a:defRPr>
      </a:lvl5pPr>
      <a:lvl6pPr marL="3376983" indent="-323736" algn="l" defTabSz="1298107" rtl="0" eaLnBrk="1" fontAlgn="base" hangingPunct="1">
        <a:spcBef>
          <a:spcPct val="20000"/>
        </a:spcBef>
        <a:spcAft>
          <a:spcPct val="0"/>
        </a:spcAft>
        <a:buChar char="»"/>
        <a:defRPr sz="2800">
          <a:solidFill>
            <a:schemeClr val="tx1"/>
          </a:solidFill>
          <a:latin typeface="+mn-lt"/>
          <a:ea typeface="+mn-ea"/>
        </a:defRPr>
      </a:lvl6pPr>
      <a:lvl7pPr marL="3834021" indent="-323736" algn="l" defTabSz="1298107" rtl="0" eaLnBrk="1" fontAlgn="base" hangingPunct="1">
        <a:spcBef>
          <a:spcPct val="20000"/>
        </a:spcBef>
        <a:spcAft>
          <a:spcPct val="0"/>
        </a:spcAft>
        <a:buChar char="»"/>
        <a:defRPr sz="2800">
          <a:solidFill>
            <a:schemeClr val="tx1"/>
          </a:solidFill>
          <a:latin typeface="+mn-lt"/>
          <a:ea typeface="+mn-ea"/>
        </a:defRPr>
      </a:lvl7pPr>
      <a:lvl8pPr marL="4291053" indent="-323736" algn="l" defTabSz="1298107" rtl="0" eaLnBrk="1" fontAlgn="base" hangingPunct="1">
        <a:spcBef>
          <a:spcPct val="20000"/>
        </a:spcBef>
        <a:spcAft>
          <a:spcPct val="0"/>
        </a:spcAft>
        <a:buChar char="»"/>
        <a:defRPr sz="2800">
          <a:solidFill>
            <a:schemeClr val="tx1"/>
          </a:solidFill>
          <a:latin typeface="+mn-lt"/>
          <a:ea typeface="+mn-ea"/>
        </a:defRPr>
      </a:lvl8pPr>
      <a:lvl9pPr marL="4748090" indent="-323736" algn="l" defTabSz="1298107" rtl="0" eaLnBrk="1" fontAlgn="base" hangingPunct="1">
        <a:spcBef>
          <a:spcPct val="20000"/>
        </a:spcBef>
        <a:spcAft>
          <a:spcPct val="0"/>
        </a:spcAft>
        <a:buChar char="»"/>
        <a:defRPr sz="2800">
          <a:solidFill>
            <a:schemeClr val="tx1"/>
          </a:solidFill>
          <a:latin typeface="+mn-lt"/>
          <a:ea typeface="+mn-ea"/>
        </a:defRPr>
      </a:lvl9pPr>
    </p:bodyStyle>
    <p:otherStyle>
      <a:defPPr>
        <a:defRPr lang="it-IT"/>
      </a:defPPr>
      <a:lvl1pPr marL="0" algn="l" defTabSz="914072" rtl="0" eaLnBrk="1" latinLnBrk="0" hangingPunct="1">
        <a:defRPr sz="1800" kern="1200">
          <a:solidFill>
            <a:schemeClr val="tx1"/>
          </a:solidFill>
          <a:latin typeface="+mn-lt"/>
          <a:ea typeface="+mn-ea"/>
          <a:cs typeface="+mn-cs"/>
        </a:defRPr>
      </a:lvl1pPr>
      <a:lvl2pPr marL="457030" algn="l" defTabSz="914072" rtl="0" eaLnBrk="1" latinLnBrk="0" hangingPunct="1">
        <a:defRPr sz="1800" kern="1200">
          <a:solidFill>
            <a:schemeClr val="tx1"/>
          </a:solidFill>
          <a:latin typeface="+mn-lt"/>
          <a:ea typeface="+mn-ea"/>
          <a:cs typeface="+mn-cs"/>
        </a:defRPr>
      </a:lvl2pPr>
      <a:lvl3pPr marL="914072" algn="l" defTabSz="914072" rtl="0" eaLnBrk="1" latinLnBrk="0" hangingPunct="1">
        <a:defRPr sz="1800" kern="1200">
          <a:solidFill>
            <a:schemeClr val="tx1"/>
          </a:solidFill>
          <a:latin typeface="+mn-lt"/>
          <a:ea typeface="+mn-ea"/>
          <a:cs typeface="+mn-cs"/>
        </a:defRPr>
      </a:lvl3pPr>
      <a:lvl4pPr marL="1371107" algn="l" defTabSz="914072" rtl="0" eaLnBrk="1" latinLnBrk="0" hangingPunct="1">
        <a:defRPr sz="1800" kern="1200">
          <a:solidFill>
            <a:schemeClr val="tx1"/>
          </a:solidFill>
          <a:latin typeface="+mn-lt"/>
          <a:ea typeface="+mn-ea"/>
          <a:cs typeface="+mn-cs"/>
        </a:defRPr>
      </a:lvl4pPr>
      <a:lvl5pPr marL="1828139" algn="l" defTabSz="914072" rtl="0" eaLnBrk="1" latinLnBrk="0" hangingPunct="1">
        <a:defRPr sz="1800" kern="1200">
          <a:solidFill>
            <a:schemeClr val="tx1"/>
          </a:solidFill>
          <a:latin typeface="+mn-lt"/>
          <a:ea typeface="+mn-ea"/>
          <a:cs typeface="+mn-cs"/>
        </a:defRPr>
      </a:lvl5pPr>
      <a:lvl6pPr marL="2285176" algn="l" defTabSz="914072" rtl="0" eaLnBrk="1" latinLnBrk="0" hangingPunct="1">
        <a:defRPr sz="1800" kern="1200">
          <a:solidFill>
            <a:schemeClr val="tx1"/>
          </a:solidFill>
          <a:latin typeface="+mn-lt"/>
          <a:ea typeface="+mn-ea"/>
          <a:cs typeface="+mn-cs"/>
        </a:defRPr>
      </a:lvl6pPr>
      <a:lvl7pPr marL="2742219" algn="l" defTabSz="914072" rtl="0" eaLnBrk="1" latinLnBrk="0" hangingPunct="1">
        <a:defRPr sz="1800" kern="1200">
          <a:solidFill>
            <a:schemeClr val="tx1"/>
          </a:solidFill>
          <a:latin typeface="+mn-lt"/>
          <a:ea typeface="+mn-ea"/>
          <a:cs typeface="+mn-cs"/>
        </a:defRPr>
      </a:lvl7pPr>
      <a:lvl8pPr marL="3199250" algn="l" defTabSz="914072" rtl="0" eaLnBrk="1" latinLnBrk="0" hangingPunct="1">
        <a:defRPr sz="1800" kern="1200">
          <a:solidFill>
            <a:schemeClr val="tx1"/>
          </a:solidFill>
          <a:latin typeface="+mn-lt"/>
          <a:ea typeface="+mn-ea"/>
          <a:cs typeface="+mn-cs"/>
        </a:defRPr>
      </a:lvl8pPr>
      <a:lvl9pPr marL="3656280" algn="l" defTabSz="914072"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invest.gov.tr/"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p:cNvSpPr txBox="1"/>
          <p:nvPr/>
        </p:nvSpPr>
        <p:spPr>
          <a:xfrm>
            <a:off x="1409464" y="2520125"/>
            <a:ext cx="10705516" cy="5327612"/>
          </a:xfrm>
          <a:prstGeom prst="rect">
            <a:avLst/>
          </a:prstGeom>
          <a:noFill/>
        </p:spPr>
        <p:txBody>
          <a:bodyPr wrap="square" rtlCol="0">
            <a:spAutoFit/>
          </a:bodyPr>
          <a:lstStyle/>
          <a:p>
            <a:pPr algn="ctr"/>
            <a:r>
              <a:rPr lang="tr-TR" sz="5670" b="1" dirty="0">
                <a:latin typeface="Arial" panose="020B0604020202020204" pitchFamily="34" charset="0"/>
                <a:cs typeface="Arial" panose="020B0604020202020204" pitchFamily="34" charset="0"/>
              </a:rPr>
              <a:t>YURTİÇİ EŞYA TAŞIMACILIĞI (K TÜRÜ)                                  YETKİ BELGESİ EĞİTİMİ</a:t>
            </a:r>
          </a:p>
          <a:p>
            <a:pPr algn="ctr"/>
            <a:endParaRPr lang="tr-TR" sz="5670" b="1" dirty="0">
              <a:latin typeface="Arial" panose="020B0604020202020204" pitchFamily="34" charset="0"/>
              <a:cs typeface="Arial" panose="020B0604020202020204" pitchFamily="34" charset="0"/>
            </a:endParaRPr>
          </a:p>
          <a:p>
            <a:pPr algn="ctr"/>
            <a:r>
              <a:rPr lang="tr-TR" sz="5670" b="1" dirty="0">
                <a:latin typeface="Arial" panose="020B0604020202020204" pitchFamily="34" charset="0"/>
                <a:cs typeface="Arial" panose="020B0604020202020204" pitchFamily="34" charset="0"/>
              </a:rPr>
              <a:t>22-24 Nisan 2016 </a:t>
            </a:r>
          </a:p>
          <a:p>
            <a:pPr algn="ctr"/>
            <a:r>
              <a:rPr lang="tr-TR" sz="5670" b="1" dirty="0">
                <a:latin typeface="Arial" panose="020B0604020202020204" pitchFamily="34" charset="0"/>
                <a:cs typeface="Arial" panose="020B0604020202020204" pitchFamily="34" charset="0"/>
              </a:rPr>
              <a:t>ANTALYA</a:t>
            </a:r>
          </a:p>
        </p:txBody>
      </p:sp>
    </p:spTree>
    <p:extLst>
      <p:ext uri="{BB962C8B-B14F-4D97-AF65-F5344CB8AC3E}">
        <p14:creationId xmlns:p14="http://schemas.microsoft.com/office/powerpoint/2010/main" val="6123426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asli.parmak\AppData\Local\Microsoft\Windows\Temporary Internet Files\Content.Outlook\ZSHPNT3P\metin say 5.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3003213" cy="9720263"/>
          </a:xfrm>
          <a:prstGeom prst="rect">
            <a:avLst/>
          </a:prstGeom>
          <a:noFill/>
          <a:extLst>
            <a:ext uri="{909E8E84-426E-40DD-AFC4-6F175D3DCCD1}">
              <a14:hiddenFill xmlns:a14="http://schemas.microsoft.com/office/drawing/2010/main">
                <a:solidFill>
                  <a:srgbClr val="FFFFFF"/>
                </a:solidFill>
              </a14:hiddenFill>
            </a:ext>
          </a:extLst>
        </p:spPr>
      </p:pic>
      <p:sp>
        <p:nvSpPr>
          <p:cNvPr id="2" name="Metin kutusu 1"/>
          <p:cNvSpPr txBox="1"/>
          <p:nvPr/>
        </p:nvSpPr>
        <p:spPr>
          <a:xfrm>
            <a:off x="1749078" y="827683"/>
            <a:ext cx="10873208" cy="523220"/>
          </a:xfrm>
          <a:prstGeom prst="rect">
            <a:avLst/>
          </a:prstGeom>
          <a:noFill/>
        </p:spPr>
        <p:txBody>
          <a:bodyPr wrap="square" rtlCol="0">
            <a:spAutoFit/>
          </a:bodyPr>
          <a:lstStyle/>
          <a:p>
            <a:r>
              <a:rPr lang="tr-TR" sz="2800" b="1" dirty="0" smtClean="0"/>
              <a:t> KONU:</a:t>
            </a:r>
            <a:r>
              <a:rPr lang="tr-TR" sz="2800" dirty="0"/>
              <a:t> Yetki belgesi asgari kapasite şartı</a:t>
            </a:r>
            <a:endParaRPr lang="tr-TR" sz="2800" b="1" dirty="0"/>
          </a:p>
        </p:txBody>
      </p:sp>
      <p:sp>
        <p:nvSpPr>
          <p:cNvPr id="3" name="Metin kutusu 2"/>
          <p:cNvSpPr txBox="1"/>
          <p:nvPr/>
        </p:nvSpPr>
        <p:spPr>
          <a:xfrm>
            <a:off x="812974" y="2267843"/>
            <a:ext cx="11593288" cy="3539430"/>
          </a:xfrm>
          <a:prstGeom prst="rect">
            <a:avLst/>
          </a:prstGeom>
          <a:noFill/>
        </p:spPr>
        <p:txBody>
          <a:bodyPr wrap="square" rtlCol="0">
            <a:spAutoFit/>
          </a:bodyPr>
          <a:lstStyle/>
          <a:p>
            <a:r>
              <a:rPr lang="tr-TR" sz="3200" dirty="0" smtClean="0"/>
              <a:t> </a:t>
            </a:r>
          </a:p>
          <a:p>
            <a:r>
              <a:rPr lang="tr-TR" sz="3200" dirty="0"/>
              <a:t> </a:t>
            </a:r>
          </a:p>
          <a:p>
            <a:r>
              <a:rPr lang="tr-TR" sz="3200" dirty="0"/>
              <a:t> </a:t>
            </a:r>
          </a:p>
          <a:p>
            <a:pPr algn="ctr"/>
            <a:r>
              <a:rPr lang="tr-TR" sz="3200" b="1" dirty="0"/>
              <a:t>Çözüm önerisi</a:t>
            </a:r>
            <a:r>
              <a:rPr lang="tr-TR" sz="3200" b="1" dirty="0" smtClean="0"/>
              <a:t>:</a:t>
            </a:r>
          </a:p>
          <a:p>
            <a:pPr algn="just"/>
            <a:r>
              <a:rPr lang="tr-TR" sz="3200" b="1" dirty="0"/>
              <a:t>K1</a:t>
            </a:r>
            <a:r>
              <a:rPr lang="tr-TR" sz="3200" dirty="0"/>
              <a:t> şahıslar için gerekli olan </a:t>
            </a:r>
            <a:r>
              <a:rPr lang="tr-TR" sz="3200" b="1" dirty="0"/>
              <a:t>30</a:t>
            </a:r>
            <a:r>
              <a:rPr lang="tr-TR" sz="3200" dirty="0"/>
              <a:t> ton şartı ile tüzel kişiler için istenen </a:t>
            </a:r>
            <a:r>
              <a:rPr lang="tr-TR" sz="3200" b="1" dirty="0"/>
              <a:t>110</a:t>
            </a:r>
            <a:r>
              <a:rPr lang="tr-TR" sz="3200" dirty="0"/>
              <a:t> ton şartının, </a:t>
            </a:r>
            <a:r>
              <a:rPr lang="tr-TR" sz="3200" b="1" dirty="0"/>
              <a:t>K3</a:t>
            </a:r>
            <a:r>
              <a:rPr lang="tr-TR" sz="3200" dirty="0"/>
              <a:t> yetki belgesi için uygulanan </a:t>
            </a:r>
            <a:r>
              <a:rPr lang="tr-TR" sz="3200" b="1" dirty="0"/>
              <a:t>45</a:t>
            </a:r>
            <a:r>
              <a:rPr lang="tr-TR" sz="3200" dirty="0"/>
              <a:t> ton şartının makul düzeye çekilmesi sağlanmalıdır</a:t>
            </a:r>
            <a:r>
              <a:rPr lang="tr-TR" sz="3200" dirty="0" smtClean="0"/>
              <a:t>.</a:t>
            </a:r>
            <a:endParaRPr lang="tr-TR" sz="3200" dirty="0"/>
          </a:p>
        </p:txBody>
      </p:sp>
    </p:spTree>
    <p:extLst>
      <p:ext uri="{BB962C8B-B14F-4D97-AF65-F5344CB8AC3E}">
        <p14:creationId xmlns:p14="http://schemas.microsoft.com/office/powerpoint/2010/main" val="40666766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asli.parmak\AppData\Local\Microsoft\Windows\Temporary Internet Files\Content.Outlook\ZSHPNT3P\metin say 5.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3003213" cy="9720263"/>
          </a:xfrm>
          <a:prstGeom prst="rect">
            <a:avLst/>
          </a:prstGeom>
          <a:noFill/>
          <a:extLst>
            <a:ext uri="{909E8E84-426E-40DD-AFC4-6F175D3DCCD1}">
              <a14:hiddenFill xmlns:a14="http://schemas.microsoft.com/office/drawing/2010/main">
                <a:solidFill>
                  <a:srgbClr val="FFFFFF"/>
                </a:solidFill>
              </a14:hiddenFill>
            </a:ext>
          </a:extLst>
        </p:spPr>
      </p:pic>
      <p:sp>
        <p:nvSpPr>
          <p:cNvPr id="2" name="Metin kutusu 1"/>
          <p:cNvSpPr txBox="1"/>
          <p:nvPr/>
        </p:nvSpPr>
        <p:spPr>
          <a:xfrm>
            <a:off x="1749078" y="827683"/>
            <a:ext cx="10873208" cy="954107"/>
          </a:xfrm>
          <a:prstGeom prst="rect">
            <a:avLst/>
          </a:prstGeom>
          <a:noFill/>
        </p:spPr>
        <p:txBody>
          <a:bodyPr wrap="square" rtlCol="0">
            <a:spAutoFit/>
          </a:bodyPr>
          <a:lstStyle/>
          <a:p>
            <a:r>
              <a:rPr lang="tr-TR" sz="2800" b="1" dirty="0" smtClean="0"/>
              <a:t> KONU:</a:t>
            </a:r>
            <a:r>
              <a:rPr lang="tr-TR" sz="2800" dirty="0"/>
              <a:t> Yetki belgesi asgari kapasitesini sağlayan taşıtların yaş şartı</a:t>
            </a:r>
          </a:p>
        </p:txBody>
      </p:sp>
      <p:sp>
        <p:nvSpPr>
          <p:cNvPr id="3" name="Metin kutusu 2"/>
          <p:cNvSpPr txBox="1"/>
          <p:nvPr/>
        </p:nvSpPr>
        <p:spPr>
          <a:xfrm>
            <a:off x="812974" y="2267843"/>
            <a:ext cx="11593288" cy="4031873"/>
          </a:xfrm>
          <a:prstGeom prst="rect">
            <a:avLst/>
          </a:prstGeom>
          <a:noFill/>
        </p:spPr>
        <p:txBody>
          <a:bodyPr wrap="square" rtlCol="0">
            <a:spAutoFit/>
          </a:bodyPr>
          <a:lstStyle/>
          <a:p>
            <a:r>
              <a:rPr lang="tr-TR" sz="3200" dirty="0" smtClean="0"/>
              <a:t> </a:t>
            </a:r>
          </a:p>
          <a:p>
            <a:r>
              <a:rPr lang="tr-TR" sz="3200" dirty="0"/>
              <a:t> </a:t>
            </a:r>
          </a:p>
          <a:p>
            <a:r>
              <a:rPr lang="tr-TR" sz="3200" dirty="0"/>
              <a:t> </a:t>
            </a:r>
          </a:p>
          <a:p>
            <a:pPr algn="ctr"/>
            <a:r>
              <a:rPr lang="tr-TR" sz="3200" b="1" dirty="0"/>
              <a:t>Çözüm önerisi</a:t>
            </a:r>
            <a:r>
              <a:rPr lang="tr-TR" sz="3200" b="1" dirty="0" smtClean="0"/>
              <a:t>:</a:t>
            </a:r>
          </a:p>
          <a:p>
            <a:pPr algn="just"/>
            <a:r>
              <a:rPr lang="tr-TR" sz="3200" dirty="0"/>
              <a:t>Muayene istasyonlarının Bakanlıkları denetiminde olduğu göz önüne alındığında, taşıtlarda yaş şartının kaldırılması, bunun yerine vize ve muayeneden geçebilen taşıtların asgari kapasite hesabına dahil edilmesinin yerinde olacağı düşünülmektedir</a:t>
            </a:r>
            <a:r>
              <a:rPr lang="tr-TR" sz="3200" dirty="0" smtClean="0"/>
              <a:t>.</a:t>
            </a:r>
            <a:endParaRPr lang="tr-TR" sz="3200" dirty="0"/>
          </a:p>
        </p:txBody>
      </p:sp>
    </p:spTree>
    <p:extLst>
      <p:ext uri="{BB962C8B-B14F-4D97-AF65-F5344CB8AC3E}">
        <p14:creationId xmlns:p14="http://schemas.microsoft.com/office/powerpoint/2010/main" val="16181666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asli.parmak\AppData\Local\Microsoft\Windows\Temporary Internet Files\Content.Outlook\ZSHPNT3P\metin say 5.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3003213" cy="9720263"/>
          </a:xfrm>
          <a:prstGeom prst="rect">
            <a:avLst/>
          </a:prstGeom>
          <a:noFill/>
          <a:extLst>
            <a:ext uri="{909E8E84-426E-40DD-AFC4-6F175D3DCCD1}">
              <a14:hiddenFill xmlns:a14="http://schemas.microsoft.com/office/drawing/2010/main">
                <a:solidFill>
                  <a:srgbClr val="FFFFFF"/>
                </a:solidFill>
              </a14:hiddenFill>
            </a:ext>
          </a:extLst>
        </p:spPr>
      </p:pic>
      <p:sp>
        <p:nvSpPr>
          <p:cNvPr id="2" name="Metin kutusu 1"/>
          <p:cNvSpPr txBox="1"/>
          <p:nvPr/>
        </p:nvSpPr>
        <p:spPr>
          <a:xfrm>
            <a:off x="1749078" y="827683"/>
            <a:ext cx="10873208" cy="954107"/>
          </a:xfrm>
          <a:prstGeom prst="rect">
            <a:avLst/>
          </a:prstGeom>
          <a:noFill/>
        </p:spPr>
        <p:txBody>
          <a:bodyPr wrap="square" rtlCol="0">
            <a:spAutoFit/>
          </a:bodyPr>
          <a:lstStyle/>
          <a:p>
            <a:r>
              <a:rPr lang="tr-TR" sz="2800" b="1" dirty="0" smtClean="0"/>
              <a:t> KONU:</a:t>
            </a:r>
            <a:r>
              <a:rPr lang="tr-TR" sz="2800" dirty="0"/>
              <a:t> K1 yetki belgesi sahibi tüzel kişilerin mesleki yeterlilik (ODY) belgesine sahip kişileri istihdam etme şartı</a:t>
            </a:r>
          </a:p>
        </p:txBody>
      </p:sp>
      <p:sp>
        <p:nvSpPr>
          <p:cNvPr id="3" name="Metin kutusu 2"/>
          <p:cNvSpPr txBox="1"/>
          <p:nvPr/>
        </p:nvSpPr>
        <p:spPr>
          <a:xfrm>
            <a:off x="812974" y="2267843"/>
            <a:ext cx="11593288" cy="3539430"/>
          </a:xfrm>
          <a:prstGeom prst="rect">
            <a:avLst/>
          </a:prstGeom>
          <a:noFill/>
        </p:spPr>
        <p:txBody>
          <a:bodyPr wrap="square" rtlCol="0">
            <a:spAutoFit/>
          </a:bodyPr>
          <a:lstStyle/>
          <a:p>
            <a:r>
              <a:rPr lang="tr-TR" sz="3200" dirty="0" smtClean="0"/>
              <a:t> </a:t>
            </a:r>
          </a:p>
          <a:p>
            <a:r>
              <a:rPr lang="tr-TR" sz="3200" dirty="0"/>
              <a:t> </a:t>
            </a:r>
          </a:p>
          <a:p>
            <a:r>
              <a:rPr lang="tr-TR" sz="3200" dirty="0"/>
              <a:t> </a:t>
            </a:r>
          </a:p>
          <a:p>
            <a:pPr algn="ctr"/>
            <a:r>
              <a:rPr lang="tr-TR" sz="3200" b="1" dirty="0"/>
              <a:t>Çözüm önerisi</a:t>
            </a:r>
            <a:r>
              <a:rPr lang="tr-TR" sz="3200" b="1" dirty="0" smtClean="0"/>
              <a:t>:</a:t>
            </a:r>
          </a:p>
          <a:p>
            <a:pPr algn="just"/>
            <a:r>
              <a:rPr lang="tr-TR" sz="3200" dirty="0"/>
              <a:t>Mesleki yeterlilik (ODY) belgesi şartının </a:t>
            </a:r>
            <a:r>
              <a:rPr lang="tr-TR" sz="3200" b="1" dirty="0"/>
              <a:t>2018</a:t>
            </a:r>
            <a:r>
              <a:rPr lang="tr-TR" sz="3200" dirty="0"/>
              <a:t> yılına kadar ötelenmesi ve </a:t>
            </a:r>
            <a:r>
              <a:rPr lang="tr-TR" sz="3200" dirty="0" smtClean="0"/>
              <a:t>belgelendirme </a:t>
            </a:r>
            <a:r>
              <a:rPr lang="tr-TR" sz="3200" dirty="0"/>
              <a:t>faaliyetlerinin yerel üniversitelere paylaştırılması sağlanmalıdır.</a:t>
            </a:r>
          </a:p>
        </p:txBody>
      </p:sp>
    </p:spTree>
    <p:extLst>
      <p:ext uri="{BB962C8B-B14F-4D97-AF65-F5344CB8AC3E}">
        <p14:creationId xmlns:p14="http://schemas.microsoft.com/office/powerpoint/2010/main" val="7554462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asli.parmak\AppData\Local\Microsoft\Windows\Temporary Internet Files\Content.Outlook\ZSHPNT3P\metin say 5.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3003213" cy="9720263"/>
          </a:xfrm>
          <a:prstGeom prst="rect">
            <a:avLst/>
          </a:prstGeom>
          <a:noFill/>
          <a:extLst>
            <a:ext uri="{909E8E84-426E-40DD-AFC4-6F175D3DCCD1}">
              <a14:hiddenFill xmlns:a14="http://schemas.microsoft.com/office/drawing/2010/main">
                <a:solidFill>
                  <a:srgbClr val="FFFFFF"/>
                </a:solidFill>
              </a14:hiddenFill>
            </a:ext>
          </a:extLst>
        </p:spPr>
      </p:pic>
      <p:sp>
        <p:nvSpPr>
          <p:cNvPr id="2" name="Metin kutusu 1"/>
          <p:cNvSpPr txBox="1"/>
          <p:nvPr/>
        </p:nvSpPr>
        <p:spPr>
          <a:xfrm>
            <a:off x="1749078" y="827683"/>
            <a:ext cx="10873208" cy="523220"/>
          </a:xfrm>
          <a:prstGeom prst="rect">
            <a:avLst/>
          </a:prstGeom>
          <a:noFill/>
        </p:spPr>
        <p:txBody>
          <a:bodyPr wrap="square" rtlCol="0">
            <a:spAutoFit/>
          </a:bodyPr>
          <a:lstStyle/>
          <a:p>
            <a:r>
              <a:rPr lang="tr-TR" sz="2800" b="1" dirty="0" smtClean="0"/>
              <a:t> KONU:</a:t>
            </a:r>
            <a:r>
              <a:rPr lang="tr-TR" sz="2800" dirty="0"/>
              <a:t> Yetki belgesi yenileme işlemi için verilen ilave süreler</a:t>
            </a:r>
          </a:p>
        </p:txBody>
      </p:sp>
      <p:sp>
        <p:nvSpPr>
          <p:cNvPr id="3" name="Metin kutusu 2"/>
          <p:cNvSpPr txBox="1"/>
          <p:nvPr/>
        </p:nvSpPr>
        <p:spPr>
          <a:xfrm>
            <a:off x="812974" y="2267843"/>
            <a:ext cx="11593288" cy="5016758"/>
          </a:xfrm>
          <a:prstGeom prst="rect">
            <a:avLst/>
          </a:prstGeom>
          <a:noFill/>
        </p:spPr>
        <p:txBody>
          <a:bodyPr wrap="square" rtlCol="0">
            <a:spAutoFit/>
          </a:bodyPr>
          <a:lstStyle/>
          <a:p>
            <a:r>
              <a:rPr lang="tr-TR" sz="3200" dirty="0" smtClean="0"/>
              <a:t> </a:t>
            </a:r>
          </a:p>
          <a:p>
            <a:r>
              <a:rPr lang="tr-TR" sz="3200" dirty="0"/>
              <a:t> </a:t>
            </a:r>
          </a:p>
          <a:p>
            <a:r>
              <a:rPr lang="tr-TR" sz="3200" dirty="0"/>
              <a:t> </a:t>
            </a:r>
          </a:p>
          <a:p>
            <a:pPr algn="ctr"/>
            <a:r>
              <a:rPr lang="tr-TR" sz="3200" b="1" dirty="0"/>
              <a:t>Çözüm önerisi</a:t>
            </a:r>
            <a:r>
              <a:rPr lang="tr-TR" sz="3200" b="1" dirty="0" smtClean="0"/>
              <a:t>:</a:t>
            </a:r>
          </a:p>
          <a:p>
            <a:pPr algn="just"/>
            <a:r>
              <a:rPr lang="tr-TR" sz="3200" dirty="0"/>
              <a:t>Belge yenilemesi için tayin edilen</a:t>
            </a:r>
            <a:r>
              <a:rPr lang="tr-TR" sz="3200" b="1" dirty="0"/>
              <a:t> 540</a:t>
            </a:r>
            <a:r>
              <a:rPr lang="tr-TR" sz="3200" dirty="0"/>
              <a:t> gün sınırının kaldırılarak </a:t>
            </a:r>
            <a:r>
              <a:rPr lang="tr-TR" sz="3200" b="1" dirty="0"/>
              <a:t>TÜV</a:t>
            </a:r>
            <a:r>
              <a:rPr lang="tr-TR" sz="3200" dirty="0"/>
              <a:t> Araç Muayene İstasyonlarında araç muayenelerinde uygulanan sisteme benzer bir uygulamaya geçilerek her hangi bir zaman diliminde başvuran vatandaşlarımızın K belgelerinin makul bir ücret farkı alınmak suretiyle yenilenmesine imkan tanıyacak bir düzenlemenin tesisi sağlanmalıdır.</a:t>
            </a:r>
          </a:p>
        </p:txBody>
      </p:sp>
    </p:spTree>
    <p:extLst>
      <p:ext uri="{BB962C8B-B14F-4D97-AF65-F5344CB8AC3E}">
        <p14:creationId xmlns:p14="http://schemas.microsoft.com/office/powerpoint/2010/main" val="6416481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asli.parmak\AppData\Local\Microsoft\Windows\Temporary Internet Files\Content.Outlook\ZSHPNT3P\metin say 5.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3003213" cy="9720263"/>
          </a:xfrm>
          <a:prstGeom prst="rect">
            <a:avLst/>
          </a:prstGeom>
          <a:noFill/>
          <a:extLst>
            <a:ext uri="{909E8E84-426E-40DD-AFC4-6F175D3DCCD1}">
              <a14:hiddenFill xmlns:a14="http://schemas.microsoft.com/office/drawing/2010/main">
                <a:solidFill>
                  <a:srgbClr val="FFFFFF"/>
                </a:solidFill>
              </a14:hiddenFill>
            </a:ext>
          </a:extLst>
        </p:spPr>
      </p:pic>
      <p:sp>
        <p:nvSpPr>
          <p:cNvPr id="2" name="Metin kutusu 1"/>
          <p:cNvSpPr txBox="1"/>
          <p:nvPr/>
        </p:nvSpPr>
        <p:spPr>
          <a:xfrm>
            <a:off x="1749078" y="827683"/>
            <a:ext cx="10873208" cy="954107"/>
          </a:xfrm>
          <a:prstGeom prst="rect">
            <a:avLst/>
          </a:prstGeom>
          <a:noFill/>
        </p:spPr>
        <p:txBody>
          <a:bodyPr wrap="square" rtlCol="0">
            <a:spAutoFit/>
          </a:bodyPr>
          <a:lstStyle/>
          <a:p>
            <a:r>
              <a:rPr lang="tr-TR" sz="2800" b="1" dirty="0" smtClean="0"/>
              <a:t> KONU:</a:t>
            </a:r>
            <a:r>
              <a:rPr lang="tr-TR" sz="2800" dirty="0"/>
              <a:t> Konu: KTY 19 uncu maddesi çerçevesinde yapılan belge değişimi süreleri</a:t>
            </a:r>
          </a:p>
        </p:txBody>
      </p:sp>
      <p:sp>
        <p:nvSpPr>
          <p:cNvPr id="3" name="Metin kutusu 2"/>
          <p:cNvSpPr txBox="1"/>
          <p:nvPr/>
        </p:nvSpPr>
        <p:spPr>
          <a:xfrm>
            <a:off x="812974" y="2267843"/>
            <a:ext cx="11593288" cy="4031873"/>
          </a:xfrm>
          <a:prstGeom prst="rect">
            <a:avLst/>
          </a:prstGeom>
          <a:noFill/>
        </p:spPr>
        <p:txBody>
          <a:bodyPr wrap="square" rtlCol="0">
            <a:spAutoFit/>
          </a:bodyPr>
          <a:lstStyle/>
          <a:p>
            <a:r>
              <a:rPr lang="tr-TR" sz="3200" dirty="0" smtClean="0"/>
              <a:t> </a:t>
            </a:r>
          </a:p>
          <a:p>
            <a:r>
              <a:rPr lang="tr-TR" sz="3200" dirty="0"/>
              <a:t> </a:t>
            </a:r>
          </a:p>
          <a:p>
            <a:r>
              <a:rPr lang="tr-TR" sz="3200" dirty="0"/>
              <a:t> </a:t>
            </a:r>
          </a:p>
          <a:p>
            <a:pPr algn="ctr"/>
            <a:r>
              <a:rPr lang="tr-TR" sz="3200" b="1" dirty="0"/>
              <a:t>Çözüm önerisi</a:t>
            </a:r>
            <a:r>
              <a:rPr lang="tr-TR" sz="3200" b="1" dirty="0" smtClean="0"/>
              <a:t>:</a:t>
            </a:r>
          </a:p>
          <a:p>
            <a:pPr algn="just"/>
            <a:r>
              <a:rPr lang="tr-TR" sz="3200" dirty="0"/>
              <a:t>Bu maddedeki </a:t>
            </a:r>
            <a:r>
              <a:rPr lang="tr-TR" sz="3200" b="1" dirty="0"/>
              <a:t>“Değiştirilmek istenen yetki belgesinin veriliş tarihinden itibaren doksan günden fazla bir sürenin geçmiş olması” </a:t>
            </a:r>
            <a:r>
              <a:rPr lang="tr-TR" sz="3200" dirty="0"/>
              <a:t>ifadesinin kaldırılarak belge değişimlerinin önündeki engel kaldırılması gerektiği düşünülmektedir.</a:t>
            </a:r>
          </a:p>
        </p:txBody>
      </p:sp>
    </p:spTree>
    <p:extLst>
      <p:ext uri="{BB962C8B-B14F-4D97-AF65-F5344CB8AC3E}">
        <p14:creationId xmlns:p14="http://schemas.microsoft.com/office/powerpoint/2010/main" val="31281489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asli.parmak\AppData\Local\Microsoft\Windows\Temporary Internet Files\Content.Outlook\ZSHPNT3P\metin say 5.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3003213" cy="9720263"/>
          </a:xfrm>
          <a:prstGeom prst="rect">
            <a:avLst/>
          </a:prstGeom>
          <a:noFill/>
          <a:extLst>
            <a:ext uri="{909E8E84-426E-40DD-AFC4-6F175D3DCCD1}">
              <a14:hiddenFill xmlns:a14="http://schemas.microsoft.com/office/drawing/2010/main">
                <a:solidFill>
                  <a:srgbClr val="FFFFFF"/>
                </a:solidFill>
              </a14:hiddenFill>
            </a:ext>
          </a:extLst>
        </p:spPr>
      </p:pic>
      <p:sp>
        <p:nvSpPr>
          <p:cNvPr id="2" name="Metin kutusu 1"/>
          <p:cNvSpPr txBox="1"/>
          <p:nvPr/>
        </p:nvSpPr>
        <p:spPr>
          <a:xfrm>
            <a:off x="1749078" y="827683"/>
            <a:ext cx="10873208" cy="954107"/>
          </a:xfrm>
          <a:prstGeom prst="rect">
            <a:avLst/>
          </a:prstGeom>
          <a:noFill/>
        </p:spPr>
        <p:txBody>
          <a:bodyPr wrap="square" rtlCol="0">
            <a:spAutoFit/>
          </a:bodyPr>
          <a:lstStyle/>
          <a:p>
            <a:r>
              <a:rPr lang="tr-TR" sz="2800" b="1" dirty="0" smtClean="0"/>
              <a:t> KONU:</a:t>
            </a:r>
            <a:r>
              <a:rPr lang="tr-TR" sz="2800" dirty="0"/>
              <a:t> K1* belgelerinin il sınırları içinde faaliyet göstermesi ve şubelerin yetki sınırı</a:t>
            </a:r>
          </a:p>
        </p:txBody>
      </p:sp>
      <p:sp>
        <p:nvSpPr>
          <p:cNvPr id="3" name="Metin kutusu 2"/>
          <p:cNvSpPr txBox="1"/>
          <p:nvPr/>
        </p:nvSpPr>
        <p:spPr>
          <a:xfrm>
            <a:off x="812974" y="2267843"/>
            <a:ext cx="11593288" cy="3539430"/>
          </a:xfrm>
          <a:prstGeom prst="rect">
            <a:avLst/>
          </a:prstGeom>
          <a:noFill/>
        </p:spPr>
        <p:txBody>
          <a:bodyPr wrap="square" rtlCol="0">
            <a:spAutoFit/>
          </a:bodyPr>
          <a:lstStyle/>
          <a:p>
            <a:r>
              <a:rPr lang="tr-TR" sz="3200" dirty="0" smtClean="0"/>
              <a:t> </a:t>
            </a:r>
          </a:p>
          <a:p>
            <a:r>
              <a:rPr lang="tr-TR" sz="3200" dirty="0"/>
              <a:t> </a:t>
            </a:r>
          </a:p>
          <a:p>
            <a:r>
              <a:rPr lang="tr-TR" sz="3200" dirty="0"/>
              <a:t> </a:t>
            </a:r>
          </a:p>
          <a:p>
            <a:pPr algn="ctr"/>
            <a:r>
              <a:rPr lang="tr-TR" sz="3200" b="1" dirty="0"/>
              <a:t>Çözüm önerisi</a:t>
            </a:r>
            <a:r>
              <a:rPr lang="tr-TR" sz="3200" b="1" dirty="0" smtClean="0"/>
              <a:t>:</a:t>
            </a:r>
          </a:p>
          <a:p>
            <a:pPr algn="just"/>
            <a:r>
              <a:rPr lang="tr-TR" sz="3200" dirty="0"/>
              <a:t>İl sınırları şartının yeniden değerlendirilmesi ve başka bir ilde şubesi olan yetki belgelerine şube kullanma kolaylığı getirilmesinin yerinde olacağı düşünülmektedir.</a:t>
            </a:r>
          </a:p>
        </p:txBody>
      </p:sp>
    </p:spTree>
    <p:extLst>
      <p:ext uri="{BB962C8B-B14F-4D97-AF65-F5344CB8AC3E}">
        <p14:creationId xmlns:p14="http://schemas.microsoft.com/office/powerpoint/2010/main" val="89121244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asli.parmak\AppData\Local\Microsoft\Windows\Temporary Internet Files\Content.Outlook\ZSHPNT3P\metin say 5.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3003213" cy="9720263"/>
          </a:xfrm>
          <a:prstGeom prst="rect">
            <a:avLst/>
          </a:prstGeom>
          <a:noFill/>
          <a:extLst>
            <a:ext uri="{909E8E84-426E-40DD-AFC4-6F175D3DCCD1}">
              <a14:hiddenFill xmlns:a14="http://schemas.microsoft.com/office/drawing/2010/main">
                <a:solidFill>
                  <a:srgbClr val="FFFFFF"/>
                </a:solidFill>
              </a14:hiddenFill>
            </a:ext>
          </a:extLst>
        </p:spPr>
      </p:pic>
      <p:sp>
        <p:nvSpPr>
          <p:cNvPr id="2" name="Metin kutusu 1"/>
          <p:cNvSpPr txBox="1"/>
          <p:nvPr/>
        </p:nvSpPr>
        <p:spPr>
          <a:xfrm>
            <a:off x="1749078" y="827683"/>
            <a:ext cx="10873208" cy="954107"/>
          </a:xfrm>
          <a:prstGeom prst="rect">
            <a:avLst/>
          </a:prstGeom>
          <a:noFill/>
        </p:spPr>
        <p:txBody>
          <a:bodyPr wrap="square" rtlCol="0">
            <a:spAutoFit/>
          </a:bodyPr>
          <a:lstStyle/>
          <a:p>
            <a:r>
              <a:rPr lang="tr-TR" sz="2800" b="1" dirty="0" smtClean="0"/>
              <a:t> KONU:</a:t>
            </a:r>
            <a:r>
              <a:rPr lang="tr-TR" sz="2800" dirty="0"/>
              <a:t> Özel amaçlı taşıt sınıfına giremeyen özellikli taşımaların asgari kapasite sorunu</a:t>
            </a:r>
            <a:r>
              <a:rPr lang="tr-TR" sz="2800" b="1" dirty="0"/>
              <a:t> </a:t>
            </a:r>
            <a:endParaRPr lang="tr-TR" sz="2800" dirty="0"/>
          </a:p>
        </p:txBody>
      </p:sp>
      <p:sp>
        <p:nvSpPr>
          <p:cNvPr id="3" name="Metin kutusu 2"/>
          <p:cNvSpPr txBox="1"/>
          <p:nvPr/>
        </p:nvSpPr>
        <p:spPr>
          <a:xfrm>
            <a:off x="812974" y="2267843"/>
            <a:ext cx="11593288" cy="3539430"/>
          </a:xfrm>
          <a:prstGeom prst="rect">
            <a:avLst/>
          </a:prstGeom>
          <a:noFill/>
        </p:spPr>
        <p:txBody>
          <a:bodyPr wrap="square" rtlCol="0">
            <a:spAutoFit/>
          </a:bodyPr>
          <a:lstStyle/>
          <a:p>
            <a:r>
              <a:rPr lang="tr-TR" sz="3200" dirty="0" smtClean="0"/>
              <a:t> </a:t>
            </a:r>
          </a:p>
          <a:p>
            <a:r>
              <a:rPr lang="tr-TR" sz="3200" dirty="0"/>
              <a:t> </a:t>
            </a:r>
          </a:p>
          <a:p>
            <a:r>
              <a:rPr lang="tr-TR" sz="3200" dirty="0"/>
              <a:t> </a:t>
            </a:r>
          </a:p>
          <a:p>
            <a:pPr algn="ctr"/>
            <a:r>
              <a:rPr lang="tr-TR" sz="3200" b="1" dirty="0"/>
              <a:t>Çözüm önerisi</a:t>
            </a:r>
            <a:r>
              <a:rPr lang="tr-TR" sz="3200" b="1" dirty="0" smtClean="0"/>
              <a:t>:</a:t>
            </a:r>
          </a:p>
          <a:p>
            <a:pPr algn="just"/>
            <a:r>
              <a:rPr lang="tr-TR" sz="3200" dirty="0"/>
              <a:t>Özel araç gerektiren özel taşımalarda kullanılan taşıtlara asgari kapasite (tonaj) muafiyeti getirilmeli, ya da bu  işletmelere </a:t>
            </a:r>
            <a:r>
              <a:rPr lang="tr-TR" sz="3200" b="1" dirty="0"/>
              <a:t>K1(Ö) </a:t>
            </a:r>
            <a:r>
              <a:rPr lang="tr-TR" sz="3200" dirty="0"/>
              <a:t>belgesi verilmesinin </a:t>
            </a:r>
            <a:r>
              <a:rPr lang="tr-TR" sz="3200" dirty="0" smtClean="0"/>
              <a:t>yerinde olacağı düşünülmektedir.</a:t>
            </a:r>
            <a:endParaRPr lang="tr-TR" sz="3200" dirty="0"/>
          </a:p>
        </p:txBody>
      </p:sp>
    </p:spTree>
    <p:extLst>
      <p:ext uri="{BB962C8B-B14F-4D97-AF65-F5344CB8AC3E}">
        <p14:creationId xmlns:p14="http://schemas.microsoft.com/office/powerpoint/2010/main" val="51633838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asli.parmak\AppData\Local\Microsoft\Windows\Temporary Internet Files\Content.Outlook\ZSHPNT3P\metin say 5.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3003213" cy="9720263"/>
          </a:xfrm>
          <a:prstGeom prst="rect">
            <a:avLst/>
          </a:prstGeom>
          <a:noFill/>
          <a:extLst>
            <a:ext uri="{909E8E84-426E-40DD-AFC4-6F175D3DCCD1}">
              <a14:hiddenFill xmlns:a14="http://schemas.microsoft.com/office/drawing/2010/main">
                <a:solidFill>
                  <a:srgbClr val="FFFFFF"/>
                </a:solidFill>
              </a14:hiddenFill>
            </a:ext>
          </a:extLst>
        </p:spPr>
      </p:pic>
      <p:sp>
        <p:nvSpPr>
          <p:cNvPr id="2" name="Metin kutusu 1"/>
          <p:cNvSpPr txBox="1"/>
          <p:nvPr/>
        </p:nvSpPr>
        <p:spPr>
          <a:xfrm>
            <a:off x="1749078" y="827683"/>
            <a:ext cx="10873208" cy="954107"/>
          </a:xfrm>
          <a:prstGeom prst="rect">
            <a:avLst/>
          </a:prstGeom>
          <a:noFill/>
        </p:spPr>
        <p:txBody>
          <a:bodyPr wrap="square" rtlCol="0">
            <a:spAutoFit/>
          </a:bodyPr>
          <a:lstStyle/>
          <a:p>
            <a:r>
              <a:rPr lang="tr-TR" sz="2800" b="1" dirty="0" smtClean="0"/>
              <a:t> KONU:</a:t>
            </a:r>
            <a:r>
              <a:rPr lang="tr-TR" sz="2800" dirty="0"/>
              <a:t> KTY çerçevesinde gerçekleştirilen devir ve dönüşüm yetkisinin Odalara verilmesi</a:t>
            </a:r>
          </a:p>
        </p:txBody>
      </p:sp>
      <p:sp>
        <p:nvSpPr>
          <p:cNvPr id="3" name="Metin kutusu 2"/>
          <p:cNvSpPr txBox="1"/>
          <p:nvPr/>
        </p:nvSpPr>
        <p:spPr>
          <a:xfrm>
            <a:off x="812974" y="2267843"/>
            <a:ext cx="11593288" cy="3539430"/>
          </a:xfrm>
          <a:prstGeom prst="rect">
            <a:avLst/>
          </a:prstGeom>
          <a:noFill/>
        </p:spPr>
        <p:txBody>
          <a:bodyPr wrap="square" rtlCol="0">
            <a:spAutoFit/>
          </a:bodyPr>
          <a:lstStyle/>
          <a:p>
            <a:r>
              <a:rPr lang="tr-TR" sz="3200" dirty="0" smtClean="0"/>
              <a:t> </a:t>
            </a:r>
          </a:p>
          <a:p>
            <a:r>
              <a:rPr lang="tr-TR" sz="3200" dirty="0"/>
              <a:t> </a:t>
            </a:r>
          </a:p>
          <a:p>
            <a:r>
              <a:rPr lang="tr-TR" sz="3200" dirty="0"/>
              <a:t> </a:t>
            </a:r>
          </a:p>
          <a:p>
            <a:pPr algn="ctr"/>
            <a:r>
              <a:rPr lang="tr-TR" sz="3200" b="1" dirty="0"/>
              <a:t>Çözüm önerisi</a:t>
            </a:r>
            <a:r>
              <a:rPr lang="tr-TR" sz="3200" b="1" dirty="0" smtClean="0"/>
              <a:t>:</a:t>
            </a:r>
          </a:p>
          <a:p>
            <a:pPr algn="just"/>
            <a:r>
              <a:rPr lang="tr-TR" sz="3200" dirty="0"/>
              <a:t>Otomasyon sisteminde gerekli önlemlerin alındığı göz önüne alınarak, bu yetkinin tekrar Odalara verilmesinin vatandaşlara kolaylık sağlayacağı düşünülmektedir</a:t>
            </a:r>
            <a:r>
              <a:rPr lang="tr-TR" sz="3200" dirty="0" smtClean="0"/>
              <a:t>.</a:t>
            </a:r>
            <a:endParaRPr lang="tr-TR" sz="3200" dirty="0"/>
          </a:p>
        </p:txBody>
      </p:sp>
    </p:spTree>
    <p:extLst>
      <p:ext uri="{BB962C8B-B14F-4D97-AF65-F5344CB8AC3E}">
        <p14:creationId xmlns:p14="http://schemas.microsoft.com/office/powerpoint/2010/main" val="289229771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asli.parmak\AppData\Local\Microsoft\Windows\Temporary Internet Files\Content.Outlook\ZSHPNT3P\metin say 5.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3003213" cy="9720263"/>
          </a:xfrm>
          <a:prstGeom prst="rect">
            <a:avLst/>
          </a:prstGeom>
          <a:noFill/>
          <a:extLst>
            <a:ext uri="{909E8E84-426E-40DD-AFC4-6F175D3DCCD1}">
              <a14:hiddenFill xmlns:a14="http://schemas.microsoft.com/office/drawing/2010/main">
                <a:solidFill>
                  <a:srgbClr val="FFFFFF"/>
                </a:solidFill>
              </a14:hiddenFill>
            </a:ext>
          </a:extLst>
        </p:spPr>
      </p:pic>
      <p:sp>
        <p:nvSpPr>
          <p:cNvPr id="2" name="Metin kutusu 1"/>
          <p:cNvSpPr txBox="1"/>
          <p:nvPr/>
        </p:nvSpPr>
        <p:spPr>
          <a:xfrm>
            <a:off x="1749078" y="827683"/>
            <a:ext cx="10873208" cy="954107"/>
          </a:xfrm>
          <a:prstGeom prst="rect">
            <a:avLst/>
          </a:prstGeom>
          <a:noFill/>
        </p:spPr>
        <p:txBody>
          <a:bodyPr wrap="square" rtlCol="0">
            <a:spAutoFit/>
          </a:bodyPr>
          <a:lstStyle/>
          <a:p>
            <a:r>
              <a:rPr lang="tr-TR" sz="2800" b="1" dirty="0" smtClean="0"/>
              <a:t> KONU:</a:t>
            </a:r>
            <a:r>
              <a:rPr lang="tr-TR" sz="2800" dirty="0"/>
              <a:t> Tasfiye halindeki tüzel kişilere ait yetki belgelerinin ortaklardan birine devri</a:t>
            </a:r>
          </a:p>
        </p:txBody>
      </p:sp>
      <p:sp>
        <p:nvSpPr>
          <p:cNvPr id="3" name="Metin kutusu 2"/>
          <p:cNvSpPr txBox="1"/>
          <p:nvPr/>
        </p:nvSpPr>
        <p:spPr>
          <a:xfrm>
            <a:off x="812974" y="2267843"/>
            <a:ext cx="11593288" cy="3539430"/>
          </a:xfrm>
          <a:prstGeom prst="rect">
            <a:avLst/>
          </a:prstGeom>
          <a:noFill/>
        </p:spPr>
        <p:txBody>
          <a:bodyPr wrap="square" rtlCol="0">
            <a:spAutoFit/>
          </a:bodyPr>
          <a:lstStyle/>
          <a:p>
            <a:r>
              <a:rPr lang="tr-TR" sz="3200" dirty="0" smtClean="0"/>
              <a:t> </a:t>
            </a:r>
          </a:p>
          <a:p>
            <a:r>
              <a:rPr lang="tr-TR" sz="3200" dirty="0"/>
              <a:t> </a:t>
            </a:r>
          </a:p>
          <a:p>
            <a:r>
              <a:rPr lang="tr-TR" sz="3200" dirty="0"/>
              <a:t> </a:t>
            </a:r>
          </a:p>
          <a:p>
            <a:pPr algn="ctr"/>
            <a:r>
              <a:rPr lang="tr-TR" sz="3200" b="1" dirty="0"/>
              <a:t>Çözüm önerisi</a:t>
            </a:r>
            <a:r>
              <a:rPr lang="tr-TR" sz="3200" b="1" dirty="0" smtClean="0"/>
              <a:t>:</a:t>
            </a:r>
          </a:p>
          <a:p>
            <a:pPr algn="just"/>
            <a:r>
              <a:rPr lang="tr-TR" sz="3200" dirty="0"/>
              <a:t>Tasfiye halinde olsun ya da olmasın tüzel kişiler üzerindeki K belgelerinin ortaklardan her hangi birine devri mümkün kılınmalıdır</a:t>
            </a:r>
            <a:r>
              <a:rPr lang="tr-TR" sz="3200" dirty="0" smtClean="0"/>
              <a:t>.</a:t>
            </a:r>
            <a:endParaRPr lang="tr-TR" sz="3200" dirty="0"/>
          </a:p>
        </p:txBody>
      </p:sp>
    </p:spTree>
    <p:extLst>
      <p:ext uri="{BB962C8B-B14F-4D97-AF65-F5344CB8AC3E}">
        <p14:creationId xmlns:p14="http://schemas.microsoft.com/office/powerpoint/2010/main" val="16038881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asli.parmak\AppData\Local\Microsoft\Windows\Temporary Internet Files\Content.Outlook\ZSHPNT3P\metin say 5.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3003213" cy="9720263"/>
          </a:xfrm>
          <a:prstGeom prst="rect">
            <a:avLst/>
          </a:prstGeom>
          <a:noFill/>
          <a:extLst>
            <a:ext uri="{909E8E84-426E-40DD-AFC4-6F175D3DCCD1}">
              <a14:hiddenFill xmlns:a14="http://schemas.microsoft.com/office/drawing/2010/main">
                <a:solidFill>
                  <a:srgbClr val="FFFFFF"/>
                </a:solidFill>
              </a14:hiddenFill>
            </a:ext>
          </a:extLst>
        </p:spPr>
      </p:pic>
      <p:sp>
        <p:nvSpPr>
          <p:cNvPr id="2" name="Metin kutusu 1"/>
          <p:cNvSpPr txBox="1"/>
          <p:nvPr/>
        </p:nvSpPr>
        <p:spPr>
          <a:xfrm>
            <a:off x="1749078" y="827683"/>
            <a:ext cx="10873208" cy="1384995"/>
          </a:xfrm>
          <a:prstGeom prst="rect">
            <a:avLst/>
          </a:prstGeom>
          <a:noFill/>
        </p:spPr>
        <p:txBody>
          <a:bodyPr wrap="square" rtlCol="0">
            <a:spAutoFit/>
          </a:bodyPr>
          <a:lstStyle/>
          <a:p>
            <a:r>
              <a:rPr lang="tr-TR" sz="2800" b="1" dirty="0" smtClean="0"/>
              <a:t> KONU:</a:t>
            </a:r>
            <a:r>
              <a:rPr lang="tr-TR" sz="2800" dirty="0"/>
              <a:t> Halihazırda yetki belgesine kayıtlı taşıtların ruhsat sayfası veya tadilatlar nedeniyle ruhsat seri numarası değişikliği nedeniyle taşıt kartı ücreti çıkması</a:t>
            </a:r>
          </a:p>
        </p:txBody>
      </p:sp>
      <p:sp>
        <p:nvSpPr>
          <p:cNvPr id="3" name="Metin kutusu 2"/>
          <p:cNvSpPr txBox="1"/>
          <p:nvPr/>
        </p:nvSpPr>
        <p:spPr>
          <a:xfrm>
            <a:off x="812974" y="2267843"/>
            <a:ext cx="11593288" cy="4031873"/>
          </a:xfrm>
          <a:prstGeom prst="rect">
            <a:avLst/>
          </a:prstGeom>
          <a:noFill/>
        </p:spPr>
        <p:txBody>
          <a:bodyPr wrap="square" rtlCol="0">
            <a:spAutoFit/>
          </a:bodyPr>
          <a:lstStyle/>
          <a:p>
            <a:r>
              <a:rPr lang="tr-TR" sz="3200" dirty="0" smtClean="0"/>
              <a:t> </a:t>
            </a:r>
          </a:p>
          <a:p>
            <a:r>
              <a:rPr lang="tr-TR" sz="3200" dirty="0"/>
              <a:t> </a:t>
            </a:r>
          </a:p>
          <a:p>
            <a:r>
              <a:rPr lang="tr-TR" sz="3200" dirty="0"/>
              <a:t> </a:t>
            </a:r>
          </a:p>
          <a:p>
            <a:pPr algn="ctr"/>
            <a:r>
              <a:rPr lang="tr-TR" sz="3200" b="1" dirty="0"/>
              <a:t>Çözüm önerisi</a:t>
            </a:r>
            <a:r>
              <a:rPr lang="tr-TR" sz="3200" b="1" dirty="0" smtClean="0"/>
              <a:t>:</a:t>
            </a:r>
          </a:p>
          <a:p>
            <a:pPr algn="just"/>
            <a:r>
              <a:rPr lang="tr-TR" sz="3200" dirty="0"/>
              <a:t>Yukarıda belirtilen nedenlerle yapılan bu tür ruhsat değişikliklerinde otomasyon sisteminin ücret çıkarmasının önüne geçilmesi için otomasyon sisteminde gerekli değişikliklerin yapılması </a:t>
            </a:r>
            <a:r>
              <a:rPr lang="tr-TR" sz="3200" dirty="0" smtClean="0"/>
              <a:t>gerekmektedir.</a:t>
            </a:r>
            <a:endParaRPr lang="tr-TR" sz="3200" dirty="0"/>
          </a:p>
        </p:txBody>
      </p:sp>
    </p:spTree>
    <p:extLst>
      <p:ext uri="{BB962C8B-B14F-4D97-AF65-F5344CB8AC3E}">
        <p14:creationId xmlns:p14="http://schemas.microsoft.com/office/powerpoint/2010/main" val="32857328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786566" y="5360196"/>
            <a:ext cx="11987421" cy="2159378"/>
          </a:xfrm>
        </p:spPr>
        <p:txBody>
          <a:bodyPr>
            <a:normAutofit fontScale="92500" lnSpcReduction="10000"/>
          </a:bodyPr>
          <a:lstStyle/>
          <a:p>
            <a:pPr lvl="0"/>
            <a:r>
              <a:rPr lang="tr-TR" b="1" dirty="0" smtClean="0">
                <a:latin typeface="+mn-lt"/>
                <a:cs typeface="Arial" pitchFamily="34" charset="0"/>
              </a:rPr>
              <a:t>TOBB </a:t>
            </a:r>
          </a:p>
          <a:p>
            <a:pPr lvl="0"/>
            <a:r>
              <a:rPr lang="tr-TR" b="1" dirty="0" smtClean="0">
                <a:latin typeface="+mn-lt"/>
                <a:cs typeface="Arial" pitchFamily="34" charset="0"/>
              </a:rPr>
              <a:t>TİCARET VE TIR DAİRESİ</a:t>
            </a:r>
          </a:p>
          <a:p>
            <a:pPr lvl="0"/>
            <a:r>
              <a:rPr lang="tr-TR" b="1" dirty="0" smtClean="0">
                <a:latin typeface="+mn-lt"/>
                <a:cs typeface="Arial" pitchFamily="34" charset="0"/>
              </a:rPr>
              <a:t>TIR </a:t>
            </a:r>
            <a:r>
              <a:rPr lang="tr-TR" b="1" dirty="0" smtClean="0">
                <a:cs typeface="Arial" pitchFamily="34" charset="0"/>
              </a:rPr>
              <a:t>ve</a:t>
            </a:r>
            <a:r>
              <a:rPr lang="tr-TR" b="1" dirty="0" smtClean="0">
                <a:latin typeface="+mn-lt"/>
                <a:cs typeface="Arial" pitchFamily="34" charset="0"/>
              </a:rPr>
              <a:t> ATA Karnesi Müdürlüğü</a:t>
            </a:r>
            <a:endParaRPr lang="en-US" b="1" dirty="0" smtClean="0">
              <a:latin typeface="+mn-lt"/>
              <a:cs typeface="Arial" pitchFamily="34" charset="0"/>
            </a:endParaRPr>
          </a:p>
        </p:txBody>
      </p:sp>
      <p:sp>
        <p:nvSpPr>
          <p:cNvPr id="4" name="Rectangle 3"/>
          <p:cNvSpPr txBox="1">
            <a:spLocks noChangeArrowheads="1"/>
          </p:cNvSpPr>
          <p:nvPr/>
        </p:nvSpPr>
        <p:spPr>
          <a:xfrm>
            <a:off x="2234927" y="8505230"/>
            <a:ext cx="9102249" cy="713270"/>
          </a:xfrm>
          <a:prstGeom prst="rect">
            <a:avLst/>
          </a:prstGeom>
        </p:spPr>
        <p:txBody>
          <a:bodyPr vert="horz" lIns="129801" tIns="64898" rIns="129801" bIns="64898">
            <a:normAutofit/>
          </a:bodyPr>
          <a:lstStyle/>
          <a:p>
            <a:pPr algn="ctr" defTabSz="1297979" eaLnBrk="1" fontAlgn="auto" hangingPunct="1">
              <a:spcBef>
                <a:spcPts val="852"/>
              </a:spcBef>
              <a:spcAft>
                <a:spcPts val="0"/>
              </a:spcAft>
              <a:buClr>
                <a:schemeClr val="accent1"/>
              </a:buClr>
              <a:buSzPct val="76000"/>
              <a:defRPr/>
            </a:pPr>
            <a:endParaRPr lang="tr-TR" sz="3400" b="1" dirty="0">
              <a:latin typeface="Arial" pitchFamily="34" charset="0"/>
              <a:ea typeface="+mn-ea"/>
              <a:cs typeface="Arial" pitchFamily="34" charset="0"/>
            </a:endParaRPr>
          </a:p>
        </p:txBody>
      </p:sp>
      <p:sp>
        <p:nvSpPr>
          <p:cNvPr id="38915" name="Rectangle 3">
            <a:hlinkClick r:id="rId3"/>
          </p:cNvPr>
          <p:cNvSpPr>
            <a:spLocks noChangeArrowheads="1"/>
          </p:cNvSpPr>
          <p:nvPr/>
        </p:nvSpPr>
        <p:spPr bwMode="auto">
          <a:xfrm>
            <a:off x="0" y="-250222"/>
            <a:ext cx="13003213" cy="500443"/>
          </a:xfrm>
          <a:prstGeom prst="rect">
            <a:avLst/>
          </a:prstGeom>
          <a:noFill/>
          <a:ln w="9525">
            <a:noFill/>
            <a:miter lim="800000"/>
            <a:headEnd/>
            <a:tailEnd/>
          </a:ln>
          <a:effectLst/>
        </p:spPr>
        <p:txBody>
          <a:bodyPr vert="horz" wrap="square" lIns="129801" tIns="64898" rIns="129801" bIns="64898" numCol="1" anchor="ctr" anchorCtr="0" compatLnSpc="1">
            <a:prstTxWarp prst="textNoShape">
              <a:avLst/>
            </a:prstTxWarp>
            <a:spAutoFit/>
          </a:bodyPr>
          <a:lstStyle/>
          <a:p>
            <a:endParaRPr lang="tr-TR" dirty="0"/>
          </a:p>
        </p:txBody>
      </p:sp>
      <p:sp>
        <p:nvSpPr>
          <p:cNvPr id="38916" name="Rectangle 4">
            <a:hlinkClick r:id="rId3"/>
          </p:cNvPr>
          <p:cNvSpPr>
            <a:spLocks noChangeArrowheads="1"/>
          </p:cNvSpPr>
          <p:nvPr/>
        </p:nvSpPr>
        <p:spPr bwMode="auto">
          <a:xfrm>
            <a:off x="0" y="-250222"/>
            <a:ext cx="13003213" cy="500443"/>
          </a:xfrm>
          <a:prstGeom prst="rect">
            <a:avLst/>
          </a:prstGeom>
          <a:noFill/>
          <a:ln w="9525">
            <a:noFill/>
            <a:miter lim="800000"/>
            <a:headEnd/>
            <a:tailEnd/>
          </a:ln>
          <a:effectLst/>
        </p:spPr>
        <p:txBody>
          <a:bodyPr vert="horz" wrap="square" lIns="129801" tIns="64898" rIns="129801" bIns="64898" numCol="1" anchor="ctr" anchorCtr="0" compatLnSpc="1">
            <a:prstTxWarp prst="textNoShape">
              <a:avLst/>
            </a:prstTxWarp>
            <a:spAutoFit/>
          </a:bodyPr>
          <a:lstStyle/>
          <a:p>
            <a:endParaRPr lang="tr-TR" dirty="0"/>
          </a:p>
        </p:txBody>
      </p:sp>
      <p:sp>
        <p:nvSpPr>
          <p:cNvPr id="38917" name="Rectangle 5">
            <a:hlinkClick r:id="rId3"/>
          </p:cNvPr>
          <p:cNvSpPr>
            <a:spLocks noChangeArrowheads="1"/>
          </p:cNvSpPr>
          <p:nvPr/>
        </p:nvSpPr>
        <p:spPr bwMode="auto">
          <a:xfrm>
            <a:off x="0" y="-250222"/>
            <a:ext cx="13003213" cy="500443"/>
          </a:xfrm>
          <a:prstGeom prst="rect">
            <a:avLst/>
          </a:prstGeom>
          <a:noFill/>
          <a:ln w="9525">
            <a:noFill/>
            <a:miter lim="800000"/>
            <a:headEnd/>
            <a:tailEnd/>
          </a:ln>
          <a:effectLst/>
        </p:spPr>
        <p:txBody>
          <a:bodyPr vert="horz" wrap="square" lIns="129801" tIns="64898" rIns="129801" bIns="64898" numCol="1" anchor="ctr" anchorCtr="0" compatLnSpc="1">
            <a:prstTxWarp prst="textNoShape">
              <a:avLst/>
            </a:prstTxWarp>
            <a:spAutoFit/>
          </a:bodyPr>
          <a:lstStyle/>
          <a:p>
            <a:endParaRPr lang="tr-TR" dirty="0"/>
          </a:p>
        </p:txBody>
      </p:sp>
      <p:cxnSp>
        <p:nvCxnSpPr>
          <p:cNvPr id="10" name="9 Düz Bağlayıcı"/>
          <p:cNvCxnSpPr/>
          <p:nvPr/>
        </p:nvCxnSpPr>
        <p:spPr bwMode="auto">
          <a:xfrm>
            <a:off x="2715395" y="4860132"/>
            <a:ext cx="7858180" cy="0"/>
          </a:xfrm>
          <a:prstGeom prst="line">
            <a:avLst/>
          </a:prstGeom>
          <a:solidFill>
            <a:schemeClr val="accent1"/>
          </a:solidFill>
          <a:ln w="31750" cap="flat" cmpd="sng" algn="ctr">
            <a:solidFill>
              <a:schemeClr val="tx1"/>
            </a:solidFill>
            <a:prstDash val="solid"/>
            <a:round/>
            <a:headEnd type="none" w="med" len="med"/>
            <a:tailEnd type="none" w="med" len="med"/>
          </a:ln>
          <a:effectLst/>
        </p:spPr>
      </p:cxnSp>
      <p:pic>
        <p:nvPicPr>
          <p:cNvPr id="5122" name="Picture 2" descr="http://www.tobb.org.tr/Resimler/Logolar/logotr.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060310" y="1097925"/>
            <a:ext cx="3168350" cy="316835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asli.parmak\AppData\Local\Microsoft\Windows\Temporary Internet Files\Content.Outlook\ZSHPNT3P\metin say 5.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3003213" cy="9720263"/>
          </a:xfrm>
          <a:prstGeom prst="rect">
            <a:avLst/>
          </a:prstGeom>
          <a:noFill/>
          <a:extLst>
            <a:ext uri="{909E8E84-426E-40DD-AFC4-6F175D3DCCD1}">
              <a14:hiddenFill xmlns:a14="http://schemas.microsoft.com/office/drawing/2010/main">
                <a:solidFill>
                  <a:srgbClr val="FFFFFF"/>
                </a:solidFill>
              </a14:hiddenFill>
            </a:ext>
          </a:extLst>
        </p:spPr>
      </p:pic>
      <p:sp>
        <p:nvSpPr>
          <p:cNvPr id="2" name="Metin kutusu 1"/>
          <p:cNvSpPr txBox="1"/>
          <p:nvPr/>
        </p:nvSpPr>
        <p:spPr>
          <a:xfrm>
            <a:off x="1749078" y="827683"/>
            <a:ext cx="10873208" cy="1815882"/>
          </a:xfrm>
          <a:prstGeom prst="rect">
            <a:avLst/>
          </a:prstGeom>
          <a:noFill/>
        </p:spPr>
        <p:txBody>
          <a:bodyPr wrap="square" rtlCol="0">
            <a:spAutoFit/>
          </a:bodyPr>
          <a:lstStyle/>
          <a:p>
            <a:pPr algn="just"/>
            <a:r>
              <a:rPr lang="tr-TR" sz="2800" b="1" dirty="0" smtClean="0"/>
              <a:t> KONU:</a:t>
            </a:r>
            <a:r>
              <a:rPr lang="tr-TR" sz="2800" dirty="0"/>
              <a:t> Gerçek kişilerin ticari faaliyetlerini bırakmaları halinde yönetmelikte adı geçenler dışında (anne, baba, eş, çocuklar veya kardeşleri)  yetki belgelerini devretmeleri için gerekli düzenlemelerin yapılması</a:t>
            </a:r>
          </a:p>
        </p:txBody>
      </p:sp>
      <p:sp>
        <p:nvSpPr>
          <p:cNvPr id="3" name="Metin kutusu 2"/>
          <p:cNvSpPr txBox="1"/>
          <p:nvPr/>
        </p:nvSpPr>
        <p:spPr>
          <a:xfrm>
            <a:off x="812974" y="2267843"/>
            <a:ext cx="11593288" cy="4031873"/>
          </a:xfrm>
          <a:prstGeom prst="rect">
            <a:avLst/>
          </a:prstGeom>
          <a:noFill/>
        </p:spPr>
        <p:txBody>
          <a:bodyPr wrap="square" rtlCol="0">
            <a:spAutoFit/>
          </a:bodyPr>
          <a:lstStyle/>
          <a:p>
            <a:r>
              <a:rPr lang="tr-TR" sz="3200" dirty="0" smtClean="0"/>
              <a:t> </a:t>
            </a:r>
          </a:p>
          <a:p>
            <a:r>
              <a:rPr lang="tr-TR" sz="3200" dirty="0"/>
              <a:t> </a:t>
            </a:r>
          </a:p>
          <a:p>
            <a:r>
              <a:rPr lang="tr-TR" sz="3200" dirty="0"/>
              <a:t> </a:t>
            </a:r>
          </a:p>
          <a:p>
            <a:pPr algn="ctr"/>
            <a:r>
              <a:rPr lang="tr-TR" sz="3200" b="1" dirty="0"/>
              <a:t>Çözüm önerisi</a:t>
            </a:r>
            <a:r>
              <a:rPr lang="tr-TR" sz="3200" b="1" dirty="0" smtClean="0"/>
              <a:t>:</a:t>
            </a:r>
          </a:p>
          <a:p>
            <a:pPr algn="just"/>
            <a:r>
              <a:rPr lang="tr-TR" sz="3200" dirty="0"/>
              <a:t>Günümüz ekonomik koşullarında bir gerçek kişinin faaliyeti bırakması halinde belgesini Bakanlıkları tarafından belirlenen bir tarifeyle başka bir gerçek kişiye devredilmesine imkan sağlanmasının yerinde olacağı düşünülmektedir</a:t>
            </a:r>
            <a:r>
              <a:rPr lang="tr-TR" sz="3200" dirty="0" smtClean="0"/>
              <a:t>.</a:t>
            </a:r>
            <a:endParaRPr lang="tr-TR" sz="3200" dirty="0"/>
          </a:p>
        </p:txBody>
      </p:sp>
    </p:spTree>
    <p:extLst>
      <p:ext uri="{BB962C8B-B14F-4D97-AF65-F5344CB8AC3E}">
        <p14:creationId xmlns:p14="http://schemas.microsoft.com/office/powerpoint/2010/main" val="407883118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asli.parmak\AppData\Local\Microsoft\Windows\Temporary Internet Files\Content.Outlook\ZSHPNT3P\metin say 5.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3003213" cy="9720263"/>
          </a:xfrm>
          <a:prstGeom prst="rect">
            <a:avLst/>
          </a:prstGeom>
          <a:noFill/>
          <a:extLst>
            <a:ext uri="{909E8E84-426E-40DD-AFC4-6F175D3DCCD1}">
              <a14:hiddenFill xmlns:a14="http://schemas.microsoft.com/office/drawing/2010/main">
                <a:solidFill>
                  <a:srgbClr val="FFFFFF"/>
                </a:solidFill>
              </a14:hiddenFill>
            </a:ext>
          </a:extLst>
        </p:spPr>
      </p:pic>
      <p:sp>
        <p:nvSpPr>
          <p:cNvPr id="2" name="Metin kutusu 1"/>
          <p:cNvSpPr txBox="1"/>
          <p:nvPr/>
        </p:nvSpPr>
        <p:spPr>
          <a:xfrm>
            <a:off x="1749078" y="827683"/>
            <a:ext cx="10873208" cy="954107"/>
          </a:xfrm>
          <a:prstGeom prst="rect">
            <a:avLst/>
          </a:prstGeom>
          <a:noFill/>
        </p:spPr>
        <p:txBody>
          <a:bodyPr wrap="square" rtlCol="0">
            <a:spAutoFit/>
          </a:bodyPr>
          <a:lstStyle/>
          <a:p>
            <a:pPr algn="just"/>
            <a:r>
              <a:rPr lang="tr-TR" sz="2800" b="1" dirty="0" smtClean="0"/>
              <a:t> KONU:</a:t>
            </a:r>
            <a:r>
              <a:rPr lang="tr-TR" sz="2800" dirty="0"/>
              <a:t> Asgari kapasite tamamlama sürelerinin takibi konusunda yaşanan </a:t>
            </a:r>
            <a:r>
              <a:rPr lang="tr-TR" sz="2800" dirty="0" smtClean="0"/>
              <a:t>sıkıntılar.</a:t>
            </a:r>
            <a:endParaRPr lang="tr-TR" sz="2800" dirty="0"/>
          </a:p>
        </p:txBody>
      </p:sp>
      <p:sp>
        <p:nvSpPr>
          <p:cNvPr id="3" name="Metin kutusu 2"/>
          <p:cNvSpPr txBox="1"/>
          <p:nvPr/>
        </p:nvSpPr>
        <p:spPr>
          <a:xfrm>
            <a:off x="812974" y="2267843"/>
            <a:ext cx="11593288" cy="4031873"/>
          </a:xfrm>
          <a:prstGeom prst="rect">
            <a:avLst/>
          </a:prstGeom>
          <a:noFill/>
        </p:spPr>
        <p:txBody>
          <a:bodyPr wrap="square" rtlCol="0">
            <a:spAutoFit/>
          </a:bodyPr>
          <a:lstStyle/>
          <a:p>
            <a:r>
              <a:rPr lang="tr-TR" sz="3200" dirty="0" smtClean="0"/>
              <a:t> </a:t>
            </a:r>
          </a:p>
          <a:p>
            <a:r>
              <a:rPr lang="tr-TR" sz="3200" dirty="0"/>
              <a:t> </a:t>
            </a:r>
          </a:p>
          <a:p>
            <a:r>
              <a:rPr lang="tr-TR" sz="3200" dirty="0"/>
              <a:t> </a:t>
            </a:r>
          </a:p>
          <a:p>
            <a:pPr algn="ctr"/>
            <a:r>
              <a:rPr lang="tr-TR" sz="3200" b="1" dirty="0"/>
              <a:t>Çözüm önerisi</a:t>
            </a:r>
            <a:r>
              <a:rPr lang="tr-TR" sz="3200" b="1" dirty="0" smtClean="0"/>
              <a:t>:</a:t>
            </a:r>
          </a:p>
          <a:p>
            <a:pPr algn="just"/>
            <a:r>
              <a:rPr lang="tr-TR" sz="3200" dirty="0"/>
              <a:t>Sorunun çözümü için düşüm tarihinden ziyade satış ya da hurdaya ayrıldığı tarihe ilişkin verilerin girilebileceği bir buton eklenerek hesaplamanın bu tarih itibariyle yaptırılması sağlanmalıdır</a:t>
            </a:r>
            <a:r>
              <a:rPr lang="tr-TR" sz="3200" dirty="0" smtClean="0"/>
              <a:t>.</a:t>
            </a:r>
            <a:endParaRPr lang="tr-TR" sz="3200" dirty="0"/>
          </a:p>
        </p:txBody>
      </p:sp>
    </p:spTree>
    <p:extLst>
      <p:ext uri="{BB962C8B-B14F-4D97-AF65-F5344CB8AC3E}">
        <p14:creationId xmlns:p14="http://schemas.microsoft.com/office/powerpoint/2010/main" val="281290258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asli.parmak\AppData\Local\Microsoft\Windows\Temporary Internet Files\Content.Outlook\ZSHPNT3P\metin say 5.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3003213" cy="9720263"/>
          </a:xfrm>
          <a:prstGeom prst="rect">
            <a:avLst/>
          </a:prstGeom>
          <a:noFill/>
          <a:extLst>
            <a:ext uri="{909E8E84-426E-40DD-AFC4-6F175D3DCCD1}">
              <a14:hiddenFill xmlns:a14="http://schemas.microsoft.com/office/drawing/2010/main">
                <a:solidFill>
                  <a:srgbClr val="FFFFFF"/>
                </a:solidFill>
              </a14:hiddenFill>
            </a:ext>
          </a:extLst>
        </p:spPr>
      </p:pic>
      <p:sp>
        <p:nvSpPr>
          <p:cNvPr id="2" name="Metin kutusu 1"/>
          <p:cNvSpPr txBox="1"/>
          <p:nvPr/>
        </p:nvSpPr>
        <p:spPr>
          <a:xfrm>
            <a:off x="1749078" y="827683"/>
            <a:ext cx="10873208" cy="954107"/>
          </a:xfrm>
          <a:prstGeom prst="rect">
            <a:avLst/>
          </a:prstGeom>
          <a:noFill/>
        </p:spPr>
        <p:txBody>
          <a:bodyPr wrap="square" rtlCol="0">
            <a:spAutoFit/>
          </a:bodyPr>
          <a:lstStyle/>
          <a:p>
            <a:pPr algn="just"/>
            <a:r>
              <a:rPr lang="tr-TR" sz="2800" b="1" dirty="0" smtClean="0"/>
              <a:t> KONU:</a:t>
            </a:r>
            <a:r>
              <a:rPr lang="tr-TR" sz="2800" dirty="0"/>
              <a:t> İptal aşamasında olan bir belgeye </a:t>
            </a:r>
            <a:r>
              <a:rPr lang="tr-TR" sz="2800" dirty="0" err="1"/>
              <a:t>eDevlet</a:t>
            </a:r>
            <a:r>
              <a:rPr lang="tr-TR" sz="2800" dirty="0"/>
              <a:t> üzerinden taşıt eklenmesine imkan sağlanmaması</a:t>
            </a:r>
            <a:r>
              <a:rPr lang="tr-TR" sz="2800" dirty="0" smtClean="0"/>
              <a:t>.</a:t>
            </a:r>
            <a:endParaRPr lang="tr-TR" sz="2800" dirty="0"/>
          </a:p>
        </p:txBody>
      </p:sp>
      <p:sp>
        <p:nvSpPr>
          <p:cNvPr id="3" name="Metin kutusu 2"/>
          <p:cNvSpPr txBox="1"/>
          <p:nvPr/>
        </p:nvSpPr>
        <p:spPr>
          <a:xfrm>
            <a:off x="812974" y="2267843"/>
            <a:ext cx="11593288" cy="3539430"/>
          </a:xfrm>
          <a:prstGeom prst="rect">
            <a:avLst/>
          </a:prstGeom>
          <a:noFill/>
        </p:spPr>
        <p:txBody>
          <a:bodyPr wrap="square" rtlCol="0">
            <a:spAutoFit/>
          </a:bodyPr>
          <a:lstStyle/>
          <a:p>
            <a:r>
              <a:rPr lang="tr-TR" sz="3200" dirty="0" smtClean="0"/>
              <a:t> </a:t>
            </a:r>
          </a:p>
          <a:p>
            <a:r>
              <a:rPr lang="tr-TR" sz="3200" dirty="0"/>
              <a:t> </a:t>
            </a:r>
          </a:p>
          <a:p>
            <a:r>
              <a:rPr lang="tr-TR" sz="3200" dirty="0"/>
              <a:t> </a:t>
            </a:r>
          </a:p>
          <a:p>
            <a:pPr algn="ctr"/>
            <a:r>
              <a:rPr lang="tr-TR" sz="3200" b="1" dirty="0"/>
              <a:t>Çözüm önerisi</a:t>
            </a:r>
            <a:r>
              <a:rPr lang="tr-TR" sz="3200" b="1" dirty="0" smtClean="0"/>
              <a:t>:</a:t>
            </a:r>
          </a:p>
          <a:p>
            <a:pPr algn="just"/>
            <a:r>
              <a:rPr lang="tr-TR" sz="3200" dirty="0"/>
              <a:t>Otomasyon sisteminde iptal aşamasına gelmiş belgelere </a:t>
            </a:r>
            <a:r>
              <a:rPr lang="tr-TR" sz="3200" dirty="0" err="1"/>
              <a:t>eDevlet</a:t>
            </a:r>
            <a:r>
              <a:rPr lang="tr-TR" sz="3200" dirty="0"/>
              <a:t> üzerinden taşıt eklemenin önüne geçilmesi sağlanarak bu güvenlik açığı kapatılmalıdır</a:t>
            </a:r>
            <a:r>
              <a:rPr lang="tr-TR" sz="3200" dirty="0" smtClean="0"/>
              <a:t>.</a:t>
            </a:r>
            <a:endParaRPr lang="tr-TR" sz="3200" dirty="0"/>
          </a:p>
        </p:txBody>
      </p:sp>
    </p:spTree>
    <p:extLst>
      <p:ext uri="{BB962C8B-B14F-4D97-AF65-F5344CB8AC3E}">
        <p14:creationId xmlns:p14="http://schemas.microsoft.com/office/powerpoint/2010/main" val="371358644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asli.parmak\AppData\Local\Microsoft\Windows\Temporary Internet Files\Content.Outlook\ZSHPNT3P\metin say 5.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3003213" cy="9720263"/>
          </a:xfrm>
          <a:prstGeom prst="rect">
            <a:avLst/>
          </a:prstGeom>
          <a:noFill/>
          <a:extLst>
            <a:ext uri="{909E8E84-426E-40DD-AFC4-6F175D3DCCD1}">
              <a14:hiddenFill xmlns:a14="http://schemas.microsoft.com/office/drawing/2010/main">
                <a:solidFill>
                  <a:srgbClr val="FFFFFF"/>
                </a:solidFill>
              </a14:hiddenFill>
            </a:ext>
          </a:extLst>
        </p:spPr>
      </p:pic>
      <p:sp>
        <p:nvSpPr>
          <p:cNvPr id="2" name="Metin kutusu 1"/>
          <p:cNvSpPr txBox="1"/>
          <p:nvPr/>
        </p:nvSpPr>
        <p:spPr>
          <a:xfrm>
            <a:off x="1749078" y="827683"/>
            <a:ext cx="10873208" cy="954107"/>
          </a:xfrm>
          <a:prstGeom prst="rect">
            <a:avLst/>
          </a:prstGeom>
          <a:noFill/>
        </p:spPr>
        <p:txBody>
          <a:bodyPr wrap="square" rtlCol="0">
            <a:spAutoFit/>
          </a:bodyPr>
          <a:lstStyle/>
          <a:p>
            <a:pPr algn="just"/>
            <a:r>
              <a:rPr lang="tr-TR" sz="2800" b="1" dirty="0" smtClean="0"/>
              <a:t> KONU:</a:t>
            </a:r>
            <a:r>
              <a:rPr lang="tr-TR" sz="2800" dirty="0"/>
              <a:t> Otomasyon sisteminde yer alan ve aktif olmayan raporlara erişim sağlanması</a:t>
            </a:r>
            <a:r>
              <a:rPr lang="tr-TR" sz="2800" dirty="0" smtClean="0"/>
              <a:t>.</a:t>
            </a:r>
            <a:endParaRPr lang="tr-TR" sz="2800" dirty="0"/>
          </a:p>
        </p:txBody>
      </p:sp>
      <p:sp>
        <p:nvSpPr>
          <p:cNvPr id="3" name="Metin kutusu 2"/>
          <p:cNvSpPr txBox="1"/>
          <p:nvPr/>
        </p:nvSpPr>
        <p:spPr>
          <a:xfrm>
            <a:off x="812974" y="2267843"/>
            <a:ext cx="11593288" cy="4031873"/>
          </a:xfrm>
          <a:prstGeom prst="rect">
            <a:avLst/>
          </a:prstGeom>
          <a:noFill/>
        </p:spPr>
        <p:txBody>
          <a:bodyPr wrap="square" rtlCol="0">
            <a:spAutoFit/>
          </a:bodyPr>
          <a:lstStyle/>
          <a:p>
            <a:r>
              <a:rPr lang="tr-TR" sz="3200" dirty="0" smtClean="0"/>
              <a:t> </a:t>
            </a:r>
          </a:p>
          <a:p>
            <a:r>
              <a:rPr lang="tr-TR" sz="3200" dirty="0"/>
              <a:t> </a:t>
            </a:r>
          </a:p>
          <a:p>
            <a:r>
              <a:rPr lang="tr-TR" sz="3200" dirty="0"/>
              <a:t> </a:t>
            </a:r>
          </a:p>
          <a:p>
            <a:pPr algn="ctr"/>
            <a:r>
              <a:rPr lang="tr-TR" sz="3200" b="1" dirty="0"/>
              <a:t>Çözüm önerisi</a:t>
            </a:r>
            <a:r>
              <a:rPr lang="tr-TR" sz="3200" b="1" dirty="0" smtClean="0"/>
              <a:t>:</a:t>
            </a:r>
          </a:p>
          <a:p>
            <a:pPr algn="just"/>
            <a:r>
              <a:rPr lang="tr-TR" sz="3200" dirty="0"/>
              <a:t>Söz konusu raporların alınarak </a:t>
            </a:r>
            <a:r>
              <a:rPr lang="tr-TR" sz="3200" dirty="0" err="1"/>
              <a:t>gerçekleştirlecek</a:t>
            </a:r>
            <a:r>
              <a:rPr lang="tr-TR" sz="3200" dirty="0"/>
              <a:t> işlemlerin kolaylaştırılması adına en azından Oda onay yetkisine sahip kişilere raporlara ulaşım imkanı sağlanmasının yerinde olacağı düşünülmektedir</a:t>
            </a:r>
            <a:r>
              <a:rPr lang="tr-TR" sz="3200" dirty="0" smtClean="0"/>
              <a:t>.</a:t>
            </a:r>
            <a:endParaRPr lang="tr-TR" sz="3200" dirty="0"/>
          </a:p>
        </p:txBody>
      </p:sp>
    </p:spTree>
    <p:extLst>
      <p:ext uri="{BB962C8B-B14F-4D97-AF65-F5344CB8AC3E}">
        <p14:creationId xmlns:p14="http://schemas.microsoft.com/office/powerpoint/2010/main" val="235837199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asli.parmak\AppData\Local\Microsoft\Windows\Temporary Internet Files\Content.Outlook\ZSHPNT3P\metin say 5.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3003213" cy="9720263"/>
          </a:xfrm>
          <a:prstGeom prst="rect">
            <a:avLst/>
          </a:prstGeom>
          <a:noFill/>
          <a:extLst>
            <a:ext uri="{909E8E84-426E-40DD-AFC4-6F175D3DCCD1}">
              <a14:hiddenFill xmlns:a14="http://schemas.microsoft.com/office/drawing/2010/main">
                <a:solidFill>
                  <a:srgbClr val="FFFFFF"/>
                </a:solidFill>
              </a14:hiddenFill>
            </a:ext>
          </a:extLst>
        </p:spPr>
      </p:pic>
      <p:sp>
        <p:nvSpPr>
          <p:cNvPr id="2" name="Metin kutusu 1"/>
          <p:cNvSpPr txBox="1"/>
          <p:nvPr/>
        </p:nvSpPr>
        <p:spPr>
          <a:xfrm>
            <a:off x="1749078" y="827683"/>
            <a:ext cx="10873208" cy="954107"/>
          </a:xfrm>
          <a:prstGeom prst="rect">
            <a:avLst/>
          </a:prstGeom>
          <a:noFill/>
        </p:spPr>
        <p:txBody>
          <a:bodyPr wrap="square" rtlCol="0">
            <a:spAutoFit/>
          </a:bodyPr>
          <a:lstStyle/>
          <a:p>
            <a:pPr algn="just"/>
            <a:r>
              <a:rPr lang="tr-TR" sz="2800" b="1" dirty="0" smtClean="0"/>
              <a:t> KONU:</a:t>
            </a:r>
            <a:r>
              <a:rPr lang="tr-TR" sz="2800" dirty="0"/>
              <a:t> U-Net Otomasyon Sistemi tarafından gönderilen </a:t>
            </a:r>
            <a:r>
              <a:rPr lang="tr-TR" sz="2800" dirty="0" err="1"/>
              <a:t>SMS’lerin</a:t>
            </a:r>
            <a:r>
              <a:rPr lang="tr-TR" sz="2800" dirty="0"/>
              <a:t> içerikleri</a:t>
            </a:r>
            <a:r>
              <a:rPr lang="tr-TR" sz="2800" dirty="0" smtClean="0"/>
              <a:t>.</a:t>
            </a:r>
            <a:endParaRPr lang="tr-TR" sz="2800" dirty="0"/>
          </a:p>
        </p:txBody>
      </p:sp>
      <p:sp>
        <p:nvSpPr>
          <p:cNvPr id="3" name="Metin kutusu 2"/>
          <p:cNvSpPr txBox="1"/>
          <p:nvPr/>
        </p:nvSpPr>
        <p:spPr>
          <a:xfrm>
            <a:off x="812974" y="2267843"/>
            <a:ext cx="11593288" cy="6001643"/>
          </a:xfrm>
          <a:prstGeom prst="rect">
            <a:avLst/>
          </a:prstGeom>
          <a:noFill/>
        </p:spPr>
        <p:txBody>
          <a:bodyPr wrap="square" rtlCol="0">
            <a:spAutoFit/>
          </a:bodyPr>
          <a:lstStyle/>
          <a:p>
            <a:pPr algn="ctr"/>
            <a:r>
              <a:rPr lang="tr-TR" sz="3200" dirty="0" smtClean="0"/>
              <a:t> </a:t>
            </a:r>
            <a:r>
              <a:rPr lang="tr-TR" sz="3200" b="1" dirty="0" smtClean="0"/>
              <a:t>Çözüm </a:t>
            </a:r>
            <a:r>
              <a:rPr lang="tr-TR" sz="3200" b="1" dirty="0"/>
              <a:t>önerisi</a:t>
            </a:r>
            <a:r>
              <a:rPr lang="tr-TR" sz="3200" b="1" dirty="0" smtClean="0"/>
              <a:t>:</a:t>
            </a:r>
          </a:p>
          <a:p>
            <a:pPr algn="just"/>
            <a:r>
              <a:rPr lang="tr-TR" sz="3200" dirty="0"/>
              <a:t>Yetki belgesinden ekli olarak bulunan araçlarının satışları sonucunda gerek U-Net Otomasyon sistemi gerekse yetkili birimler tarafından yapılan düşümler sonrasından yetki belgesi sahiplerine gönderilen </a:t>
            </a:r>
            <a:r>
              <a:rPr lang="tr-TR" sz="3200" dirty="0" err="1"/>
              <a:t>SMS’lerin</a:t>
            </a:r>
            <a:r>
              <a:rPr lang="tr-TR" sz="3200" dirty="0"/>
              <a:t> içeriklerinin tekrar gözden geçirilerek düzenlenmesi gerektiğini düşünüyoruz. Örneğin U-Net Otomasyon sistemi tarafından satıştan dolayı gönderilen mesajlarda aracın satış sözleşmesi ile en yakın yetkili birime başvuruda bulunun diye yazarken, tescil uyumsuzluğu ile resen düşülen satıştan sonra gönderilen mesajda sadece aracın düşüldüğü belirtilmekte ve yetki belgesi sahibinin araç satışını bildirme yükümlülüğü bulunduğu hatırlatılmamaktadır.</a:t>
            </a:r>
            <a:r>
              <a:rPr lang="tr-TR" sz="3200" dirty="0" smtClean="0"/>
              <a:t>.</a:t>
            </a:r>
            <a:endParaRPr lang="tr-TR" sz="3200" dirty="0"/>
          </a:p>
        </p:txBody>
      </p:sp>
    </p:spTree>
    <p:extLst>
      <p:ext uri="{BB962C8B-B14F-4D97-AF65-F5344CB8AC3E}">
        <p14:creationId xmlns:p14="http://schemas.microsoft.com/office/powerpoint/2010/main" val="10621106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asli.parmak\AppData\Local\Microsoft\Windows\Temporary Internet Files\Content.Outlook\ZSHPNT3P\metin say 5.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3003213" cy="9720263"/>
          </a:xfrm>
          <a:prstGeom prst="rect">
            <a:avLst/>
          </a:prstGeom>
          <a:noFill/>
          <a:extLst>
            <a:ext uri="{909E8E84-426E-40DD-AFC4-6F175D3DCCD1}">
              <a14:hiddenFill xmlns:a14="http://schemas.microsoft.com/office/drawing/2010/main">
                <a:solidFill>
                  <a:srgbClr val="FFFFFF"/>
                </a:solidFill>
              </a14:hiddenFill>
            </a:ext>
          </a:extLst>
        </p:spPr>
      </p:pic>
      <p:sp>
        <p:nvSpPr>
          <p:cNvPr id="2" name="Metin kutusu 1"/>
          <p:cNvSpPr txBox="1"/>
          <p:nvPr/>
        </p:nvSpPr>
        <p:spPr>
          <a:xfrm>
            <a:off x="1749078" y="827683"/>
            <a:ext cx="10873208" cy="1384995"/>
          </a:xfrm>
          <a:prstGeom prst="rect">
            <a:avLst/>
          </a:prstGeom>
          <a:noFill/>
        </p:spPr>
        <p:txBody>
          <a:bodyPr wrap="square" rtlCol="0">
            <a:spAutoFit/>
          </a:bodyPr>
          <a:lstStyle/>
          <a:p>
            <a:pPr algn="just"/>
            <a:r>
              <a:rPr lang="tr-TR" sz="2800" b="1" dirty="0" smtClean="0"/>
              <a:t> KONU:</a:t>
            </a:r>
            <a:r>
              <a:rPr lang="tr-TR" sz="2800" dirty="0"/>
              <a:t> Yetki Belgesinde bulunan ve kalıcı hale gelmiş uyarmalarının zamanaşımı ve silinmesi ile ilgili bir hüküm </a:t>
            </a:r>
            <a:r>
              <a:rPr lang="tr-TR" sz="2800" dirty="0" smtClean="0"/>
              <a:t>bulunmaması.</a:t>
            </a:r>
            <a:endParaRPr lang="tr-TR" sz="2800" dirty="0"/>
          </a:p>
        </p:txBody>
      </p:sp>
      <p:sp>
        <p:nvSpPr>
          <p:cNvPr id="3" name="Metin kutusu 2"/>
          <p:cNvSpPr txBox="1"/>
          <p:nvPr/>
        </p:nvSpPr>
        <p:spPr>
          <a:xfrm>
            <a:off x="704962" y="3347963"/>
            <a:ext cx="11593288" cy="3539430"/>
          </a:xfrm>
          <a:prstGeom prst="rect">
            <a:avLst/>
          </a:prstGeom>
          <a:noFill/>
        </p:spPr>
        <p:txBody>
          <a:bodyPr wrap="square" rtlCol="0">
            <a:spAutoFit/>
          </a:bodyPr>
          <a:lstStyle/>
          <a:p>
            <a:pPr algn="ctr"/>
            <a:r>
              <a:rPr lang="tr-TR" sz="3200" dirty="0" smtClean="0"/>
              <a:t> </a:t>
            </a:r>
            <a:r>
              <a:rPr lang="tr-TR" sz="3200" b="1" dirty="0" smtClean="0"/>
              <a:t>Çözüm </a:t>
            </a:r>
            <a:r>
              <a:rPr lang="tr-TR" sz="3200" b="1" dirty="0"/>
              <a:t>önerisi</a:t>
            </a:r>
            <a:r>
              <a:rPr lang="tr-TR" sz="3200" b="1" dirty="0" smtClean="0"/>
              <a:t>:</a:t>
            </a:r>
          </a:p>
          <a:p>
            <a:pPr algn="just"/>
            <a:r>
              <a:rPr lang="tr-TR" sz="3200" dirty="0"/>
              <a:t>Kalıcı hale gelen uyarmaların 2 yetki belgesi döneminde zamanaşımına uğraması veya silinmesi sağlanabilirse yetki belgesi sahipleri açısından kolaylık sağlanmış olur. Ya da kalıcı hale gelen uyarmalardan dolayı yetki belgesi iptalinden önce bir sefere mahsus paraya çevrilmesinin sağlanmasının yerinde olacağı düşünülmektedir</a:t>
            </a:r>
            <a:r>
              <a:rPr lang="tr-TR" sz="3200" dirty="0" smtClean="0"/>
              <a:t>.</a:t>
            </a:r>
            <a:endParaRPr lang="tr-TR" sz="3200" dirty="0"/>
          </a:p>
        </p:txBody>
      </p:sp>
    </p:spTree>
    <p:extLst>
      <p:ext uri="{BB962C8B-B14F-4D97-AF65-F5344CB8AC3E}">
        <p14:creationId xmlns:p14="http://schemas.microsoft.com/office/powerpoint/2010/main" val="151578962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asli.parmak\AppData\Local\Microsoft\Windows\Temporary Internet Files\Content.Outlook\ZSHPNT3P\metin say 5.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3003213" cy="9720263"/>
          </a:xfrm>
          <a:prstGeom prst="rect">
            <a:avLst/>
          </a:prstGeom>
          <a:noFill/>
          <a:extLst>
            <a:ext uri="{909E8E84-426E-40DD-AFC4-6F175D3DCCD1}">
              <a14:hiddenFill xmlns:a14="http://schemas.microsoft.com/office/drawing/2010/main">
                <a:solidFill>
                  <a:srgbClr val="FFFFFF"/>
                </a:solidFill>
              </a14:hiddenFill>
            </a:ext>
          </a:extLst>
        </p:spPr>
      </p:pic>
      <p:sp>
        <p:nvSpPr>
          <p:cNvPr id="2" name="Metin kutusu 1"/>
          <p:cNvSpPr txBox="1"/>
          <p:nvPr/>
        </p:nvSpPr>
        <p:spPr>
          <a:xfrm>
            <a:off x="1749078" y="827683"/>
            <a:ext cx="10873208" cy="523220"/>
          </a:xfrm>
          <a:prstGeom prst="rect">
            <a:avLst/>
          </a:prstGeom>
          <a:noFill/>
        </p:spPr>
        <p:txBody>
          <a:bodyPr wrap="square" rtlCol="0">
            <a:spAutoFit/>
          </a:bodyPr>
          <a:lstStyle/>
          <a:p>
            <a:pPr algn="just"/>
            <a:r>
              <a:rPr lang="tr-TR" sz="2800" b="1" dirty="0" smtClean="0"/>
              <a:t> KONU:</a:t>
            </a:r>
            <a:r>
              <a:rPr lang="tr-TR" sz="2800" dirty="0"/>
              <a:t> Adi ortaklıklara yetki belgesi verilmesi</a:t>
            </a:r>
            <a:r>
              <a:rPr lang="tr-TR" sz="2800" dirty="0" smtClean="0"/>
              <a:t>.</a:t>
            </a:r>
            <a:endParaRPr lang="tr-TR" sz="2800" dirty="0"/>
          </a:p>
        </p:txBody>
      </p:sp>
      <p:sp>
        <p:nvSpPr>
          <p:cNvPr id="3" name="Metin kutusu 2"/>
          <p:cNvSpPr txBox="1"/>
          <p:nvPr/>
        </p:nvSpPr>
        <p:spPr>
          <a:xfrm>
            <a:off x="704962" y="3347963"/>
            <a:ext cx="11593288" cy="2554545"/>
          </a:xfrm>
          <a:prstGeom prst="rect">
            <a:avLst/>
          </a:prstGeom>
          <a:noFill/>
        </p:spPr>
        <p:txBody>
          <a:bodyPr wrap="square" rtlCol="0">
            <a:spAutoFit/>
          </a:bodyPr>
          <a:lstStyle/>
          <a:p>
            <a:pPr algn="ctr"/>
            <a:r>
              <a:rPr lang="tr-TR" sz="3200" dirty="0" smtClean="0"/>
              <a:t> </a:t>
            </a:r>
            <a:r>
              <a:rPr lang="tr-TR" sz="3200" b="1" dirty="0" smtClean="0"/>
              <a:t>Çözüm </a:t>
            </a:r>
            <a:r>
              <a:rPr lang="tr-TR" sz="3200" b="1" dirty="0"/>
              <a:t>önerisi</a:t>
            </a:r>
            <a:r>
              <a:rPr lang="tr-TR" sz="3200" b="1" dirty="0" smtClean="0"/>
              <a:t>:</a:t>
            </a:r>
          </a:p>
          <a:p>
            <a:pPr algn="just"/>
            <a:r>
              <a:rPr lang="tr-TR" sz="3200" dirty="0"/>
              <a:t>Adi ortaklıklara tekrar K belgesinin yolunun açılması ya da Adi ortaklık müessesesi ülke gündeminden tamamen kaldırılana dek en azından Adi Ortaklıklara K belgesi düzenlenebilmesinin önünün açılması sağlanmalıdır</a:t>
            </a:r>
            <a:r>
              <a:rPr lang="tr-TR" sz="3200" dirty="0" smtClean="0"/>
              <a:t>.</a:t>
            </a:r>
            <a:endParaRPr lang="tr-TR" sz="3200" dirty="0"/>
          </a:p>
        </p:txBody>
      </p:sp>
    </p:spTree>
    <p:extLst>
      <p:ext uri="{BB962C8B-B14F-4D97-AF65-F5344CB8AC3E}">
        <p14:creationId xmlns:p14="http://schemas.microsoft.com/office/powerpoint/2010/main" val="6600302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asli.parmak\AppData\Local\Microsoft\Windows\Temporary Internet Files\Content.Outlook\ZSHPNT3P\metin say 5.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3003213" cy="9720263"/>
          </a:xfrm>
          <a:prstGeom prst="rect">
            <a:avLst/>
          </a:prstGeom>
          <a:noFill/>
          <a:extLst>
            <a:ext uri="{909E8E84-426E-40DD-AFC4-6F175D3DCCD1}">
              <a14:hiddenFill xmlns:a14="http://schemas.microsoft.com/office/drawing/2010/main">
                <a:solidFill>
                  <a:srgbClr val="FFFFFF"/>
                </a:solidFill>
              </a14:hiddenFill>
            </a:ext>
          </a:extLst>
        </p:spPr>
      </p:pic>
      <p:sp>
        <p:nvSpPr>
          <p:cNvPr id="2" name="Metin kutusu 1"/>
          <p:cNvSpPr txBox="1"/>
          <p:nvPr/>
        </p:nvSpPr>
        <p:spPr>
          <a:xfrm>
            <a:off x="1749078" y="827683"/>
            <a:ext cx="10873208" cy="523220"/>
          </a:xfrm>
          <a:prstGeom prst="rect">
            <a:avLst/>
          </a:prstGeom>
          <a:noFill/>
        </p:spPr>
        <p:txBody>
          <a:bodyPr wrap="square" rtlCol="0">
            <a:spAutoFit/>
          </a:bodyPr>
          <a:lstStyle/>
          <a:p>
            <a:pPr algn="just"/>
            <a:r>
              <a:rPr lang="tr-TR" sz="2800" b="1" dirty="0" smtClean="0"/>
              <a:t> </a:t>
            </a:r>
            <a:r>
              <a:rPr lang="tr-TR" sz="2800" b="1" dirty="0"/>
              <a:t>DİĞER </a:t>
            </a:r>
            <a:r>
              <a:rPr lang="tr-TR" sz="2800" b="1" dirty="0" smtClean="0"/>
              <a:t>KONULAR</a:t>
            </a:r>
            <a:endParaRPr lang="tr-TR" sz="2800" dirty="0"/>
          </a:p>
        </p:txBody>
      </p:sp>
      <p:sp>
        <p:nvSpPr>
          <p:cNvPr id="3" name="Metin kutusu 2"/>
          <p:cNvSpPr txBox="1"/>
          <p:nvPr/>
        </p:nvSpPr>
        <p:spPr>
          <a:xfrm>
            <a:off x="686540" y="2267843"/>
            <a:ext cx="11593288" cy="6001643"/>
          </a:xfrm>
          <a:prstGeom prst="rect">
            <a:avLst/>
          </a:prstGeom>
          <a:noFill/>
        </p:spPr>
        <p:txBody>
          <a:bodyPr wrap="square" rtlCol="0">
            <a:spAutoFit/>
          </a:bodyPr>
          <a:lstStyle/>
          <a:p>
            <a:pPr marL="457200" indent="-457200" algn="just">
              <a:buFont typeface="Wingdings" panose="05000000000000000000" pitchFamily="2" charset="2"/>
              <a:buChar char="Ø"/>
            </a:pPr>
            <a:r>
              <a:rPr lang="tr-TR" sz="3200" dirty="0" smtClean="0"/>
              <a:t>Kredi </a:t>
            </a:r>
            <a:r>
              <a:rPr lang="tr-TR" sz="3200" dirty="0"/>
              <a:t>kartına </a:t>
            </a:r>
            <a:r>
              <a:rPr lang="tr-TR" sz="3200" b="1" dirty="0"/>
              <a:t>12 ay</a:t>
            </a:r>
            <a:r>
              <a:rPr lang="tr-TR" sz="3200" dirty="0"/>
              <a:t> taksitle K belgesi verilmesine imkan tanınmalı, ya da en azından daha önce K belgesi iptal edilen vatandaşlarımıza 12 ay taksitle K belgesi verilmesi sağlanmalıdır</a:t>
            </a:r>
            <a:r>
              <a:rPr lang="tr-TR" sz="3200" dirty="0" smtClean="0"/>
              <a:t>.</a:t>
            </a:r>
          </a:p>
          <a:p>
            <a:pPr algn="just"/>
            <a:endParaRPr lang="tr-TR" sz="3200" dirty="0" smtClean="0"/>
          </a:p>
          <a:p>
            <a:pPr marL="457200" indent="-457200" algn="just">
              <a:buFont typeface="Wingdings" panose="05000000000000000000" pitchFamily="2" charset="2"/>
              <a:buChar char="Ø"/>
            </a:pPr>
            <a:endParaRPr lang="tr-TR" sz="3200" dirty="0"/>
          </a:p>
          <a:p>
            <a:pPr marL="457200" indent="-457200" algn="just">
              <a:buFont typeface="Wingdings" panose="05000000000000000000" pitchFamily="2" charset="2"/>
              <a:buChar char="Ø"/>
            </a:pPr>
            <a:r>
              <a:rPr lang="tr-TR" sz="3200" b="1" dirty="0"/>
              <a:t>2005</a:t>
            </a:r>
            <a:r>
              <a:rPr lang="tr-TR" sz="3200" dirty="0"/>
              <a:t> ve </a:t>
            </a:r>
            <a:r>
              <a:rPr lang="tr-TR" sz="3200" b="1" dirty="0"/>
              <a:t>2006</a:t>
            </a:r>
            <a:r>
              <a:rPr lang="tr-TR" sz="3200" dirty="0"/>
              <a:t>’lı yıllarda K belgesi almak amacıyla Ulaştırma Bakanlığı hesabına para yatırmış olmakla birlikte her hangi bir nedenden dolayı K yetki belgesi alamayan şahıs ve işletmelere, yatırmış oldukları bu ücrete binaen yeniden K yetki belgesi düzenlenmesini temin için bir çalışma başlatılması </a:t>
            </a:r>
            <a:r>
              <a:rPr lang="tr-TR" sz="3200" dirty="0" smtClean="0"/>
              <a:t>sağlanmalıdır.</a:t>
            </a:r>
            <a:endParaRPr lang="tr-TR" sz="3200" dirty="0"/>
          </a:p>
        </p:txBody>
      </p:sp>
    </p:spTree>
    <p:extLst>
      <p:ext uri="{BB962C8B-B14F-4D97-AF65-F5344CB8AC3E}">
        <p14:creationId xmlns:p14="http://schemas.microsoft.com/office/powerpoint/2010/main" val="282853746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asli.parmak\AppData\Local\Microsoft\Windows\Temporary Internet Files\Content.Outlook\ZSHPNT3P\metin say 5.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3003213" cy="9720263"/>
          </a:xfrm>
          <a:prstGeom prst="rect">
            <a:avLst/>
          </a:prstGeom>
          <a:noFill/>
          <a:extLst>
            <a:ext uri="{909E8E84-426E-40DD-AFC4-6F175D3DCCD1}">
              <a14:hiddenFill xmlns:a14="http://schemas.microsoft.com/office/drawing/2010/main">
                <a:solidFill>
                  <a:srgbClr val="FFFFFF"/>
                </a:solidFill>
              </a14:hiddenFill>
            </a:ext>
          </a:extLst>
        </p:spPr>
      </p:pic>
      <p:sp>
        <p:nvSpPr>
          <p:cNvPr id="2" name="Metin kutusu 1"/>
          <p:cNvSpPr txBox="1"/>
          <p:nvPr/>
        </p:nvSpPr>
        <p:spPr>
          <a:xfrm>
            <a:off x="1749078" y="827683"/>
            <a:ext cx="10873208" cy="523220"/>
          </a:xfrm>
          <a:prstGeom prst="rect">
            <a:avLst/>
          </a:prstGeom>
          <a:noFill/>
        </p:spPr>
        <p:txBody>
          <a:bodyPr wrap="square" rtlCol="0">
            <a:spAutoFit/>
          </a:bodyPr>
          <a:lstStyle/>
          <a:p>
            <a:pPr algn="just"/>
            <a:r>
              <a:rPr lang="tr-TR" sz="2800" b="1" dirty="0" smtClean="0"/>
              <a:t> </a:t>
            </a:r>
            <a:r>
              <a:rPr lang="tr-TR" sz="2800" b="1" dirty="0"/>
              <a:t>DİĞER </a:t>
            </a:r>
            <a:r>
              <a:rPr lang="tr-TR" sz="2800" b="1" dirty="0" smtClean="0"/>
              <a:t>KONULAR</a:t>
            </a:r>
            <a:endParaRPr lang="tr-TR" sz="2800" dirty="0"/>
          </a:p>
        </p:txBody>
      </p:sp>
      <p:sp>
        <p:nvSpPr>
          <p:cNvPr id="3" name="Metin kutusu 2"/>
          <p:cNvSpPr txBox="1"/>
          <p:nvPr/>
        </p:nvSpPr>
        <p:spPr>
          <a:xfrm>
            <a:off x="686540" y="1691779"/>
            <a:ext cx="11593288" cy="6494085"/>
          </a:xfrm>
          <a:prstGeom prst="rect">
            <a:avLst/>
          </a:prstGeom>
          <a:noFill/>
        </p:spPr>
        <p:txBody>
          <a:bodyPr wrap="square" rtlCol="0">
            <a:spAutoFit/>
          </a:bodyPr>
          <a:lstStyle/>
          <a:p>
            <a:pPr marL="457200" indent="-457200" algn="just">
              <a:buFont typeface="Wingdings" pitchFamily="2" charset="2"/>
              <a:buChar char="Ø"/>
            </a:pPr>
            <a:r>
              <a:rPr lang="de-DE" sz="3200" dirty="0" err="1"/>
              <a:t>KTY’nin</a:t>
            </a:r>
            <a:r>
              <a:rPr lang="de-DE" sz="3200" dirty="0"/>
              <a:t> 2 </a:t>
            </a:r>
            <a:r>
              <a:rPr lang="de-DE" sz="3200" dirty="0" err="1"/>
              <a:t>maddesinin</a:t>
            </a:r>
            <a:r>
              <a:rPr lang="de-DE" sz="3200" dirty="0"/>
              <a:t> 3 </a:t>
            </a:r>
            <a:r>
              <a:rPr lang="de-DE" sz="3200" dirty="0" err="1"/>
              <a:t>fırkasında</a:t>
            </a:r>
            <a:r>
              <a:rPr lang="de-DE" sz="3200" dirty="0"/>
              <a:t> </a:t>
            </a:r>
            <a:r>
              <a:rPr lang="de-DE" sz="3200" dirty="0" err="1"/>
              <a:t>Kapsam</a:t>
            </a:r>
            <a:r>
              <a:rPr lang="de-DE" sz="3200" dirty="0"/>
              <a:t> </a:t>
            </a:r>
            <a:r>
              <a:rPr lang="de-DE" sz="3200" dirty="0" err="1"/>
              <a:t>dışı</a:t>
            </a:r>
            <a:r>
              <a:rPr lang="de-DE" sz="3200" dirty="0"/>
              <a:t> </a:t>
            </a:r>
            <a:r>
              <a:rPr lang="de-DE" sz="3200" dirty="0" err="1"/>
              <a:t>taşımalar</a:t>
            </a:r>
            <a:r>
              <a:rPr lang="de-DE" sz="3200" dirty="0"/>
              <a:t> </a:t>
            </a:r>
            <a:r>
              <a:rPr lang="de-DE" sz="3200" dirty="0" err="1"/>
              <a:t>belirtilmiştir</a:t>
            </a:r>
            <a:r>
              <a:rPr lang="de-DE" sz="3200" dirty="0"/>
              <a:t>. F </a:t>
            </a:r>
            <a:r>
              <a:rPr lang="de-DE" sz="3200" dirty="0" err="1"/>
              <a:t>bendinde</a:t>
            </a:r>
            <a:r>
              <a:rPr lang="de-DE" sz="3200" dirty="0"/>
              <a:t>  </a:t>
            </a:r>
          </a:p>
          <a:p>
            <a:pPr algn="just"/>
            <a:r>
              <a:rPr lang="de-DE" sz="3200" dirty="0"/>
              <a:t>“f) </a:t>
            </a:r>
            <a:r>
              <a:rPr lang="de-DE" sz="3200" dirty="0" err="1"/>
              <a:t>Araç</a:t>
            </a:r>
            <a:r>
              <a:rPr lang="de-DE" sz="3200" dirty="0"/>
              <a:t> </a:t>
            </a:r>
            <a:r>
              <a:rPr lang="de-DE" sz="3200" dirty="0" err="1"/>
              <a:t>tescil</a:t>
            </a:r>
            <a:r>
              <a:rPr lang="de-DE" sz="3200" dirty="0"/>
              <a:t> </a:t>
            </a:r>
            <a:r>
              <a:rPr lang="de-DE" sz="3200" dirty="0" err="1"/>
              <a:t>belgesinde</a:t>
            </a:r>
            <a:r>
              <a:rPr lang="de-DE" sz="3200" dirty="0"/>
              <a:t> </a:t>
            </a:r>
            <a:r>
              <a:rPr lang="de-DE" sz="3200" dirty="0" err="1"/>
              <a:t>kar</a:t>
            </a:r>
            <a:r>
              <a:rPr lang="de-DE" sz="3200" dirty="0"/>
              <a:t> </a:t>
            </a:r>
            <a:r>
              <a:rPr lang="de-DE" sz="3200" dirty="0" err="1"/>
              <a:t>küreme</a:t>
            </a:r>
            <a:r>
              <a:rPr lang="de-DE" sz="3200" dirty="0"/>
              <a:t> </a:t>
            </a:r>
            <a:r>
              <a:rPr lang="de-DE" sz="3200" dirty="0" err="1"/>
              <a:t>aracı</a:t>
            </a:r>
            <a:r>
              <a:rPr lang="de-DE" sz="3200" dirty="0"/>
              <a:t>, </a:t>
            </a:r>
            <a:r>
              <a:rPr lang="de-DE" sz="3200" dirty="0" err="1"/>
              <a:t>seyyar</a:t>
            </a:r>
            <a:r>
              <a:rPr lang="de-DE" sz="3200" dirty="0"/>
              <a:t> </a:t>
            </a:r>
            <a:r>
              <a:rPr lang="de-DE" sz="3200" dirty="0" err="1"/>
              <a:t>vinç</a:t>
            </a:r>
            <a:r>
              <a:rPr lang="de-DE" sz="3200" dirty="0"/>
              <a:t>, </a:t>
            </a:r>
            <a:r>
              <a:rPr lang="de-DE" sz="3200" dirty="0" err="1"/>
              <a:t>yol</a:t>
            </a:r>
            <a:r>
              <a:rPr lang="de-DE" sz="3200" dirty="0"/>
              <a:t> </a:t>
            </a:r>
            <a:r>
              <a:rPr lang="de-DE" sz="3200" dirty="0" err="1"/>
              <a:t>yıkama</a:t>
            </a:r>
            <a:r>
              <a:rPr lang="de-DE" sz="3200" dirty="0"/>
              <a:t> </a:t>
            </a:r>
            <a:r>
              <a:rPr lang="de-DE" sz="3200" dirty="0" err="1"/>
              <a:t>ve</a:t>
            </a:r>
            <a:r>
              <a:rPr lang="de-DE" sz="3200" dirty="0"/>
              <a:t>/</a:t>
            </a:r>
            <a:r>
              <a:rPr lang="de-DE" sz="3200" dirty="0" err="1"/>
              <a:t>veya</a:t>
            </a:r>
            <a:r>
              <a:rPr lang="de-DE" sz="3200" dirty="0"/>
              <a:t> </a:t>
            </a:r>
            <a:r>
              <a:rPr lang="de-DE" sz="3200" dirty="0" err="1"/>
              <a:t>süpürme</a:t>
            </a:r>
            <a:r>
              <a:rPr lang="de-DE" sz="3200" dirty="0"/>
              <a:t> </a:t>
            </a:r>
            <a:r>
              <a:rPr lang="de-DE" sz="3200" dirty="0" err="1"/>
              <a:t>aracı</a:t>
            </a:r>
            <a:r>
              <a:rPr lang="de-DE" sz="3200" dirty="0"/>
              <a:t>, </a:t>
            </a:r>
            <a:r>
              <a:rPr lang="de-DE" sz="3200" dirty="0" err="1"/>
              <a:t>vidanjör</a:t>
            </a:r>
            <a:r>
              <a:rPr lang="de-DE" sz="3200" dirty="0"/>
              <a:t>, beton </a:t>
            </a:r>
            <a:r>
              <a:rPr lang="de-DE" sz="3200" dirty="0" err="1"/>
              <a:t>pompalama</a:t>
            </a:r>
            <a:r>
              <a:rPr lang="de-DE" sz="3200" dirty="0"/>
              <a:t> </a:t>
            </a:r>
            <a:r>
              <a:rPr lang="de-DE" sz="3200" dirty="0" err="1"/>
              <a:t>aracı</a:t>
            </a:r>
            <a:r>
              <a:rPr lang="de-DE" sz="3200" dirty="0"/>
              <a:t> </a:t>
            </a:r>
            <a:r>
              <a:rPr lang="de-DE" sz="3200" dirty="0" err="1"/>
              <a:t>ve</a:t>
            </a:r>
            <a:r>
              <a:rPr lang="de-DE" sz="3200" dirty="0"/>
              <a:t> </a:t>
            </a:r>
            <a:r>
              <a:rPr lang="de-DE" sz="3200" dirty="0" err="1"/>
              <a:t>benzeri</a:t>
            </a:r>
            <a:r>
              <a:rPr lang="de-DE" sz="3200" dirty="0"/>
              <a:t> </a:t>
            </a:r>
            <a:r>
              <a:rPr lang="de-DE" sz="3200" dirty="0" err="1"/>
              <a:t>adlar</a:t>
            </a:r>
            <a:r>
              <a:rPr lang="de-DE" sz="3200" dirty="0"/>
              <a:t> </a:t>
            </a:r>
            <a:r>
              <a:rPr lang="de-DE" sz="3200" dirty="0" err="1"/>
              <a:t>altında</a:t>
            </a:r>
            <a:r>
              <a:rPr lang="de-DE" sz="3200" dirty="0"/>
              <a:t> </a:t>
            </a:r>
            <a:r>
              <a:rPr lang="de-DE" sz="3200" dirty="0" err="1"/>
              <a:t>yer</a:t>
            </a:r>
            <a:r>
              <a:rPr lang="de-DE" sz="3200" dirty="0"/>
              <a:t> </a:t>
            </a:r>
            <a:r>
              <a:rPr lang="de-DE" sz="3200" dirty="0" err="1"/>
              <a:t>alan</a:t>
            </a:r>
            <a:r>
              <a:rPr lang="de-DE" sz="3200" dirty="0"/>
              <a:t> </a:t>
            </a:r>
            <a:r>
              <a:rPr lang="de-DE" sz="3200" dirty="0" err="1"/>
              <a:t>iş</a:t>
            </a:r>
            <a:r>
              <a:rPr lang="de-DE" sz="3200" dirty="0"/>
              <a:t> </a:t>
            </a:r>
            <a:r>
              <a:rPr lang="de-DE" sz="3200" dirty="0" err="1"/>
              <a:t>makinası</a:t>
            </a:r>
            <a:r>
              <a:rPr lang="de-DE" sz="3200" dirty="0"/>
              <a:t> </a:t>
            </a:r>
            <a:r>
              <a:rPr lang="de-DE" sz="3200" dirty="0" err="1"/>
              <a:t>işlevi</a:t>
            </a:r>
            <a:r>
              <a:rPr lang="de-DE" sz="3200" dirty="0"/>
              <a:t> gören </a:t>
            </a:r>
            <a:r>
              <a:rPr lang="de-DE" sz="3200" dirty="0" err="1"/>
              <a:t>araçlar</a:t>
            </a:r>
            <a:r>
              <a:rPr lang="de-DE" sz="3200" dirty="0"/>
              <a:t> </a:t>
            </a:r>
            <a:r>
              <a:rPr lang="de-DE" sz="3200" dirty="0" err="1"/>
              <a:t>ile</a:t>
            </a:r>
            <a:r>
              <a:rPr lang="de-DE" sz="3200" dirty="0"/>
              <a:t> </a:t>
            </a:r>
            <a:r>
              <a:rPr lang="de-DE" sz="3200" dirty="0" err="1"/>
              <a:t>cenaze</a:t>
            </a:r>
            <a:r>
              <a:rPr lang="de-DE" sz="3200" dirty="0"/>
              <a:t> </a:t>
            </a:r>
            <a:r>
              <a:rPr lang="de-DE" sz="3200" dirty="0" err="1"/>
              <a:t>aracı</a:t>
            </a:r>
            <a:r>
              <a:rPr lang="de-DE" sz="3200" dirty="0"/>
              <a:t>, </a:t>
            </a:r>
            <a:r>
              <a:rPr lang="de-DE" sz="3200" dirty="0" err="1"/>
              <a:t>ambulans</a:t>
            </a:r>
            <a:r>
              <a:rPr lang="de-DE" sz="3200" dirty="0"/>
              <a:t> </a:t>
            </a:r>
            <a:r>
              <a:rPr lang="de-DE" sz="3200" dirty="0" err="1"/>
              <a:t>veya</a:t>
            </a:r>
            <a:r>
              <a:rPr lang="de-DE" sz="3200" dirty="0"/>
              <a:t> </a:t>
            </a:r>
            <a:r>
              <a:rPr lang="de-DE" sz="3200" dirty="0" err="1"/>
              <a:t>naklen</a:t>
            </a:r>
            <a:r>
              <a:rPr lang="de-DE" sz="3200" dirty="0"/>
              <a:t> </a:t>
            </a:r>
            <a:r>
              <a:rPr lang="de-DE" sz="3200" dirty="0" err="1"/>
              <a:t>yayın</a:t>
            </a:r>
            <a:r>
              <a:rPr lang="de-DE" sz="3200" dirty="0"/>
              <a:t> </a:t>
            </a:r>
            <a:r>
              <a:rPr lang="de-DE" sz="3200" dirty="0" err="1"/>
              <a:t>aracı</a:t>
            </a:r>
            <a:r>
              <a:rPr lang="de-DE" sz="3200" dirty="0"/>
              <a:t> </a:t>
            </a:r>
            <a:r>
              <a:rPr lang="de-DE" sz="3200" dirty="0" err="1"/>
              <a:t>olarak</a:t>
            </a:r>
            <a:r>
              <a:rPr lang="de-DE" sz="3200" dirty="0"/>
              <a:t> </a:t>
            </a:r>
            <a:r>
              <a:rPr lang="de-DE" sz="3200" dirty="0" err="1"/>
              <a:t>yer</a:t>
            </a:r>
            <a:r>
              <a:rPr lang="de-DE" sz="3200" dirty="0"/>
              <a:t> </a:t>
            </a:r>
            <a:r>
              <a:rPr lang="de-DE" sz="3200" dirty="0" err="1"/>
              <a:t>alan</a:t>
            </a:r>
            <a:r>
              <a:rPr lang="de-DE" sz="3200" dirty="0"/>
              <a:t> </a:t>
            </a:r>
            <a:r>
              <a:rPr lang="de-DE" sz="3200" dirty="0" err="1"/>
              <a:t>araçlarla</a:t>
            </a:r>
            <a:r>
              <a:rPr lang="de-DE" sz="3200" dirty="0"/>
              <a:t> </a:t>
            </a:r>
            <a:r>
              <a:rPr lang="de-DE" sz="3200" dirty="0" err="1"/>
              <a:t>kullanım</a:t>
            </a:r>
            <a:r>
              <a:rPr lang="de-DE" sz="3200" dirty="0"/>
              <a:t> </a:t>
            </a:r>
            <a:r>
              <a:rPr lang="de-DE" sz="3200" dirty="0" err="1"/>
              <a:t>amaçlarına</a:t>
            </a:r>
            <a:r>
              <a:rPr lang="de-DE" sz="3200" dirty="0"/>
              <a:t> </a:t>
            </a:r>
            <a:r>
              <a:rPr lang="de-DE" sz="3200" dirty="0" err="1"/>
              <a:t>uygun</a:t>
            </a:r>
            <a:r>
              <a:rPr lang="de-DE" sz="3200" dirty="0"/>
              <a:t> </a:t>
            </a:r>
            <a:r>
              <a:rPr lang="de-DE" sz="3200" dirty="0" err="1"/>
              <a:t>olarak</a:t>
            </a:r>
            <a:r>
              <a:rPr lang="de-DE" sz="3200" dirty="0"/>
              <a:t> </a:t>
            </a:r>
            <a:r>
              <a:rPr lang="de-DE" sz="3200" dirty="0" err="1"/>
              <a:t>yapılan</a:t>
            </a:r>
            <a:r>
              <a:rPr lang="de-DE" sz="3200" dirty="0"/>
              <a:t> </a:t>
            </a:r>
            <a:r>
              <a:rPr lang="de-DE" sz="3200" dirty="0" err="1"/>
              <a:t>taşımalar</a:t>
            </a:r>
            <a:r>
              <a:rPr lang="de-DE" sz="3200" dirty="0"/>
              <a:t>.” </a:t>
            </a:r>
            <a:r>
              <a:rPr lang="de-DE" sz="3200" dirty="0" err="1"/>
              <a:t>Kapsam</a:t>
            </a:r>
            <a:r>
              <a:rPr lang="de-DE" sz="3200" dirty="0"/>
              <a:t> </a:t>
            </a:r>
            <a:r>
              <a:rPr lang="de-DE" sz="3200" dirty="0" err="1"/>
              <a:t>dışı</a:t>
            </a:r>
            <a:r>
              <a:rPr lang="de-DE" sz="3200" dirty="0"/>
              <a:t> </a:t>
            </a:r>
            <a:r>
              <a:rPr lang="de-DE" sz="3200" dirty="0" err="1"/>
              <a:t>bırakılmıştır</a:t>
            </a:r>
            <a:r>
              <a:rPr lang="de-DE" sz="3200" dirty="0"/>
              <a:t>. </a:t>
            </a:r>
            <a:br>
              <a:rPr lang="de-DE" sz="3200" dirty="0"/>
            </a:br>
            <a:r>
              <a:rPr lang="de-DE" sz="3200" dirty="0"/>
              <a:t/>
            </a:r>
            <a:br>
              <a:rPr lang="de-DE" sz="3200" dirty="0"/>
            </a:br>
            <a:r>
              <a:rPr lang="de-DE" sz="3200" dirty="0" err="1"/>
              <a:t>Uygulamada</a:t>
            </a:r>
            <a:r>
              <a:rPr lang="de-DE" sz="3200" dirty="0"/>
              <a:t> </a:t>
            </a:r>
            <a:r>
              <a:rPr lang="de-DE" sz="3200" dirty="0" err="1"/>
              <a:t>kişilerden</a:t>
            </a:r>
            <a:r>
              <a:rPr lang="de-DE" sz="3200" dirty="0"/>
              <a:t> </a:t>
            </a:r>
            <a:r>
              <a:rPr lang="de-DE" sz="3200" dirty="0" err="1"/>
              <a:t>bu</a:t>
            </a:r>
            <a:r>
              <a:rPr lang="de-DE" sz="3200" dirty="0"/>
              <a:t> </a:t>
            </a:r>
            <a:r>
              <a:rPr lang="de-DE" sz="3200" dirty="0" err="1"/>
              <a:t>konuda</a:t>
            </a:r>
            <a:r>
              <a:rPr lang="de-DE" sz="3200" dirty="0"/>
              <a:t> </a:t>
            </a:r>
            <a:r>
              <a:rPr lang="de-DE" sz="3200" dirty="0" err="1"/>
              <a:t>çok</a:t>
            </a:r>
            <a:r>
              <a:rPr lang="de-DE" sz="3200" dirty="0"/>
              <a:t> </a:t>
            </a:r>
            <a:r>
              <a:rPr lang="de-DE" sz="3200" dirty="0" err="1"/>
              <a:t>sorular</a:t>
            </a:r>
            <a:r>
              <a:rPr lang="de-DE" sz="3200" dirty="0"/>
              <a:t> </a:t>
            </a:r>
            <a:r>
              <a:rPr lang="de-DE" sz="3200" dirty="0" err="1"/>
              <a:t>alınmaktadır</a:t>
            </a:r>
            <a:r>
              <a:rPr lang="de-DE" sz="3200" dirty="0"/>
              <a:t>. </a:t>
            </a:r>
            <a:r>
              <a:rPr lang="de-DE" sz="3200" dirty="0" err="1"/>
              <a:t>Örneğin</a:t>
            </a:r>
            <a:r>
              <a:rPr lang="de-DE" sz="3200" dirty="0"/>
              <a:t> </a:t>
            </a:r>
            <a:r>
              <a:rPr lang="de-DE" sz="3200" dirty="0" err="1"/>
              <a:t>vinnçli</a:t>
            </a:r>
            <a:r>
              <a:rPr lang="de-DE" sz="3200" dirty="0"/>
              <a:t> </a:t>
            </a:r>
            <a:r>
              <a:rPr lang="de-DE" sz="3200" dirty="0" err="1"/>
              <a:t>kamyonu</a:t>
            </a:r>
            <a:r>
              <a:rPr lang="de-DE" sz="3200" dirty="0"/>
              <a:t> </a:t>
            </a:r>
            <a:r>
              <a:rPr lang="de-DE" sz="3200" dirty="0" err="1"/>
              <a:t>olan</a:t>
            </a:r>
            <a:r>
              <a:rPr lang="de-DE" sz="3200" dirty="0"/>
              <a:t> </a:t>
            </a:r>
            <a:r>
              <a:rPr lang="de-DE" sz="3200" dirty="0" err="1"/>
              <a:t>bir</a:t>
            </a:r>
            <a:r>
              <a:rPr lang="de-DE" sz="3200" dirty="0"/>
              <a:t> </a:t>
            </a:r>
            <a:r>
              <a:rPr lang="de-DE" sz="3200" dirty="0" err="1"/>
              <a:t>kişi</a:t>
            </a:r>
            <a:r>
              <a:rPr lang="de-DE" sz="3200" dirty="0"/>
              <a:t> </a:t>
            </a:r>
            <a:r>
              <a:rPr lang="de-DE" sz="3200" dirty="0" err="1"/>
              <a:t>belge</a:t>
            </a:r>
            <a:r>
              <a:rPr lang="de-DE" sz="3200" dirty="0"/>
              <a:t> </a:t>
            </a:r>
            <a:r>
              <a:rPr lang="de-DE" sz="3200" dirty="0" err="1"/>
              <a:t>alıp</a:t>
            </a:r>
            <a:r>
              <a:rPr lang="de-DE" sz="3200" dirty="0"/>
              <a:t> </a:t>
            </a:r>
            <a:r>
              <a:rPr lang="de-DE" sz="3200" dirty="0" err="1"/>
              <a:t>almama</a:t>
            </a:r>
            <a:r>
              <a:rPr lang="de-DE" sz="3200" dirty="0"/>
              <a:t> </a:t>
            </a:r>
            <a:r>
              <a:rPr lang="de-DE" sz="3200" dirty="0" err="1"/>
              <a:t>konusunda</a:t>
            </a:r>
            <a:r>
              <a:rPr lang="de-DE" sz="3200" dirty="0"/>
              <a:t> </a:t>
            </a:r>
            <a:r>
              <a:rPr lang="de-DE" sz="3200" dirty="0" err="1"/>
              <a:t>tereddütler</a:t>
            </a:r>
            <a:r>
              <a:rPr lang="de-DE" sz="3200" dirty="0"/>
              <a:t> </a:t>
            </a:r>
            <a:r>
              <a:rPr lang="de-DE" sz="3200" dirty="0" err="1"/>
              <a:t>yaşamaktadır</a:t>
            </a:r>
            <a:r>
              <a:rPr lang="de-DE" sz="3200" dirty="0"/>
              <a:t>. </a:t>
            </a:r>
            <a:r>
              <a:rPr lang="de-DE" sz="3200" dirty="0" err="1"/>
              <a:t>Bu</a:t>
            </a:r>
            <a:r>
              <a:rPr lang="de-DE" sz="3200" dirty="0"/>
              <a:t> </a:t>
            </a:r>
            <a:r>
              <a:rPr lang="de-DE" sz="3200" dirty="0" err="1"/>
              <a:t>konuda</a:t>
            </a:r>
            <a:r>
              <a:rPr lang="de-DE" sz="3200" dirty="0"/>
              <a:t> </a:t>
            </a:r>
            <a:r>
              <a:rPr lang="de-DE" sz="3200" dirty="0" err="1"/>
              <a:t>ayrıntılı</a:t>
            </a:r>
            <a:r>
              <a:rPr lang="de-DE" sz="3200" dirty="0"/>
              <a:t> </a:t>
            </a:r>
            <a:r>
              <a:rPr lang="de-DE" sz="3200" dirty="0" err="1"/>
              <a:t>bir</a:t>
            </a:r>
            <a:r>
              <a:rPr lang="de-DE" sz="3200" dirty="0"/>
              <a:t> </a:t>
            </a:r>
            <a:r>
              <a:rPr lang="de-DE" sz="3200" dirty="0" err="1"/>
              <a:t>talimat</a:t>
            </a:r>
            <a:r>
              <a:rPr lang="de-DE" sz="3200" dirty="0"/>
              <a:t> </a:t>
            </a:r>
            <a:r>
              <a:rPr lang="de-DE" sz="3200" dirty="0" err="1"/>
              <a:t>yayınlanabilir</a:t>
            </a:r>
            <a:r>
              <a:rPr lang="de-DE" sz="3200" dirty="0"/>
              <a:t> mi</a:t>
            </a:r>
            <a:r>
              <a:rPr lang="de-DE" sz="3200" dirty="0" smtClean="0"/>
              <a:t>?</a:t>
            </a:r>
            <a:endParaRPr lang="tr-TR" sz="3200" dirty="0"/>
          </a:p>
        </p:txBody>
      </p:sp>
    </p:spTree>
    <p:extLst>
      <p:ext uri="{BB962C8B-B14F-4D97-AF65-F5344CB8AC3E}">
        <p14:creationId xmlns:p14="http://schemas.microsoft.com/office/powerpoint/2010/main" val="180773164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asli.parmak\AppData\Local\Microsoft\Windows\Temporary Internet Files\Content.Outlook\ZSHPNT3P\metin say 5.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3003213" cy="9720263"/>
          </a:xfrm>
          <a:prstGeom prst="rect">
            <a:avLst/>
          </a:prstGeom>
          <a:noFill/>
          <a:extLst>
            <a:ext uri="{909E8E84-426E-40DD-AFC4-6F175D3DCCD1}">
              <a14:hiddenFill xmlns:a14="http://schemas.microsoft.com/office/drawing/2010/main">
                <a:solidFill>
                  <a:srgbClr val="FFFFFF"/>
                </a:solidFill>
              </a14:hiddenFill>
            </a:ext>
          </a:extLst>
        </p:spPr>
      </p:pic>
      <p:sp>
        <p:nvSpPr>
          <p:cNvPr id="2" name="Metin kutusu 1"/>
          <p:cNvSpPr txBox="1"/>
          <p:nvPr/>
        </p:nvSpPr>
        <p:spPr>
          <a:xfrm>
            <a:off x="1749078" y="827683"/>
            <a:ext cx="10873208" cy="523220"/>
          </a:xfrm>
          <a:prstGeom prst="rect">
            <a:avLst/>
          </a:prstGeom>
          <a:noFill/>
        </p:spPr>
        <p:txBody>
          <a:bodyPr wrap="square" rtlCol="0">
            <a:spAutoFit/>
          </a:bodyPr>
          <a:lstStyle/>
          <a:p>
            <a:pPr algn="just"/>
            <a:r>
              <a:rPr lang="tr-TR" sz="2800" b="1" dirty="0" smtClean="0"/>
              <a:t> </a:t>
            </a:r>
            <a:r>
              <a:rPr lang="tr-TR" sz="2800" b="1" dirty="0"/>
              <a:t>DİĞER </a:t>
            </a:r>
            <a:r>
              <a:rPr lang="tr-TR" sz="2800" b="1" dirty="0" smtClean="0"/>
              <a:t>KONULAR</a:t>
            </a:r>
            <a:endParaRPr lang="tr-TR" sz="2800" dirty="0"/>
          </a:p>
        </p:txBody>
      </p:sp>
      <p:sp>
        <p:nvSpPr>
          <p:cNvPr id="3" name="Metin kutusu 2"/>
          <p:cNvSpPr txBox="1"/>
          <p:nvPr/>
        </p:nvSpPr>
        <p:spPr>
          <a:xfrm>
            <a:off x="812974" y="3753882"/>
            <a:ext cx="11593288" cy="2554545"/>
          </a:xfrm>
          <a:prstGeom prst="rect">
            <a:avLst/>
          </a:prstGeom>
          <a:noFill/>
        </p:spPr>
        <p:txBody>
          <a:bodyPr wrap="square" rtlCol="0">
            <a:spAutoFit/>
          </a:bodyPr>
          <a:lstStyle/>
          <a:p>
            <a:pPr marL="457200" indent="-457200" algn="just">
              <a:buFont typeface="Wingdings" pitchFamily="2" charset="2"/>
              <a:buChar char="Ø"/>
            </a:pPr>
            <a:r>
              <a:rPr lang="de-DE" sz="3200" dirty="0" err="1" smtClean="0"/>
              <a:t>Geçici</a:t>
            </a:r>
            <a:r>
              <a:rPr lang="de-DE" sz="3200" dirty="0" smtClean="0"/>
              <a:t> </a:t>
            </a:r>
            <a:r>
              <a:rPr lang="de-DE" sz="3200" dirty="0"/>
              <a:t>10. </a:t>
            </a:r>
            <a:r>
              <a:rPr lang="de-DE" sz="3200" dirty="0" err="1"/>
              <a:t>Madde</a:t>
            </a:r>
            <a:r>
              <a:rPr lang="de-DE" sz="3200" dirty="0"/>
              <a:t> </a:t>
            </a:r>
            <a:r>
              <a:rPr lang="de-DE" sz="3200" dirty="0" err="1"/>
              <a:t>kapsamında</a:t>
            </a:r>
            <a:r>
              <a:rPr lang="de-DE" sz="3200" dirty="0"/>
              <a:t> </a:t>
            </a:r>
            <a:r>
              <a:rPr lang="de-DE" sz="3200" dirty="0" err="1"/>
              <a:t>yetki</a:t>
            </a:r>
            <a:r>
              <a:rPr lang="de-DE" sz="3200" dirty="0"/>
              <a:t> </a:t>
            </a:r>
            <a:r>
              <a:rPr lang="de-DE" sz="3200" dirty="0" err="1"/>
              <a:t>belgesi</a:t>
            </a:r>
            <a:r>
              <a:rPr lang="de-DE" sz="3200" dirty="0"/>
              <a:t> </a:t>
            </a:r>
            <a:r>
              <a:rPr lang="de-DE" sz="3200" dirty="0" err="1"/>
              <a:t>iptal</a:t>
            </a:r>
            <a:r>
              <a:rPr lang="de-DE" sz="3200" dirty="0"/>
              <a:t> </a:t>
            </a:r>
            <a:r>
              <a:rPr lang="de-DE" sz="3200" dirty="0" err="1"/>
              <a:t>edilen</a:t>
            </a:r>
            <a:r>
              <a:rPr lang="de-DE" sz="3200" dirty="0"/>
              <a:t> </a:t>
            </a:r>
            <a:r>
              <a:rPr lang="de-DE" sz="3200" dirty="0" err="1"/>
              <a:t>veya</a:t>
            </a:r>
            <a:r>
              <a:rPr lang="de-DE" sz="3200" dirty="0"/>
              <a:t> </a:t>
            </a:r>
            <a:r>
              <a:rPr lang="de-DE" sz="3200" dirty="0" err="1"/>
              <a:t>yenileme</a:t>
            </a:r>
            <a:r>
              <a:rPr lang="de-DE" sz="3200" dirty="0"/>
              <a:t> </a:t>
            </a:r>
            <a:r>
              <a:rPr lang="de-DE" sz="3200" dirty="0" err="1"/>
              <a:t>süresi</a:t>
            </a:r>
            <a:r>
              <a:rPr lang="de-DE" sz="3200" dirty="0"/>
              <a:t> </a:t>
            </a:r>
            <a:r>
              <a:rPr lang="de-DE" sz="3200" dirty="0" err="1"/>
              <a:t>geçen</a:t>
            </a:r>
            <a:r>
              <a:rPr lang="de-DE" sz="3200" dirty="0"/>
              <a:t> </a:t>
            </a:r>
            <a:r>
              <a:rPr lang="de-DE" sz="3200" dirty="0" err="1"/>
              <a:t>yetki</a:t>
            </a:r>
            <a:r>
              <a:rPr lang="de-DE" sz="3200" dirty="0"/>
              <a:t> </a:t>
            </a:r>
            <a:r>
              <a:rPr lang="de-DE" sz="3200" dirty="0" err="1"/>
              <a:t>belgeleri</a:t>
            </a:r>
            <a:r>
              <a:rPr lang="de-DE" sz="3200" dirty="0"/>
              <a:t> </a:t>
            </a:r>
            <a:r>
              <a:rPr lang="de-DE" sz="3200" dirty="0" err="1"/>
              <a:t>için</a:t>
            </a:r>
            <a:r>
              <a:rPr lang="de-DE" sz="3200" dirty="0"/>
              <a:t> </a:t>
            </a:r>
            <a:r>
              <a:rPr lang="de-DE" sz="3200" dirty="0" err="1"/>
              <a:t>yenileme</a:t>
            </a:r>
            <a:r>
              <a:rPr lang="de-DE" sz="3200" dirty="0"/>
              <a:t> </a:t>
            </a:r>
            <a:r>
              <a:rPr lang="de-DE" sz="3200" dirty="0" err="1"/>
              <a:t>şansı</a:t>
            </a:r>
            <a:r>
              <a:rPr lang="de-DE" sz="3200" dirty="0"/>
              <a:t> </a:t>
            </a:r>
            <a:r>
              <a:rPr lang="de-DE" sz="3200" dirty="0" err="1" smtClean="0"/>
              <a:t>verilmişti</a:t>
            </a:r>
            <a:r>
              <a:rPr lang="de-DE" sz="3200" dirty="0" smtClean="0"/>
              <a:t>. </a:t>
            </a:r>
            <a:endParaRPr lang="tr-TR" sz="3200" dirty="0" smtClean="0"/>
          </a:p>
          <a:p>
            <a:pPr marL="457200" indent="-457200" algn="just">
              <a:buFont typeface="Wingdings" pitchFamily="2" charset="2"/>
              <a:buChar char="Ø"/>
            </a:pPr>
            <a:endParaRPr lang="tr-TR" sz="3200" dirty="0"/>
          </a:p>
          <a:p>
            <a:pPr algn="just"/>
            <a:r>
              <a:rPr lang="de-DE" sz="3200" dirty="0" err="1" smtClean="0"/>
              <a:t>Tekrar</a:t>
            </a:r>
            <a:r>
              <a:rPr lang="de-DE" sz="3200" dirty="0" smtClean="0"/>
              <a:t> </a:t>
            </a:r>
            <a:r>
              <a:rPr lang="de-DE" sz="3200" dirty="0" err="1"/>
              <a:t>bu</a:t>
            </a:r>
            <a:r>
              <a:rPr lang="de-DE" sz="3200" dirty="0"/>
              <a:t> </a:t>
            </a:r>
            <a:r>
              <a:rPr lang="de-DE" sz="3200" dirty="0" err="1"/>
              <a:t>şekilde</a:t>
            </a:r>
            <a:r>
              <a:rPr lang="de-DE" sz="3200" dirty="0"/>
              <a:t> </a:t>
            </a:r>
            <a:r>
              <a:rPr lang="de-DE" sz="3200" dirty="0" err="1"/>
              <a:t>bir</a:t>
            </a:r>
            <a:r>
              <a:rPr lang="de-DE" sz="3200" dirty="0"/>
              <a:t> </a:t>
            </a:r>
            <a:r>
              <a:rPr lang="de-DE" sz="3200" dirty="0" err="1"/>
              <a:t>düzenleme</a:t>
            </a:r>
            <a:r>
              <a:rPr lang="de-DE" sz="3200" dirty="0"/>
              <a:t> </a:t>
            </a:r>
            <a:r>
              <a:rPr lang="de-DE" sz="3200" dirty="0" err="1"/>
              <a:t>yapılması</a:t>
            </a:r>
            <a:r>
              <a:rPr lang="de-DE" sz="3200" dirty="0"/>
              <a:t> </a:t>
            </a:r>
            <a:r>
              <a:rPr lang="de-DE" sz="3200" dirty="0" err="1"/>
              <a:t>düşünülüyor</a:t>
            </a:r>
            <a:r>
              <a:rPr lang="de-DE" sz="3200" dirty="0"/>
              <a:t> </a:t>
            </a:r>
            <a:r>
              <a:rPr lang="de-DE" sz="3200" dirty="0" err="1"/>
              <a:t>mu</a:t>
            </a:r>
            <a:r>
              <a:rPr lang="de-DE" sz="3200" dirty="0"/>
              <a:t>?</a:t>
            </a:r>
            <a:endParaRPr lang="tr-TR" sz="3200" dirty="0"/>
          </a:p>
        </p:txBody>
      </p:sp>
    </p:spTree>
    <p:extLst>
      <p:ext uri="{BB962C8B-B14F-4D97-AF65-F5344CB8AC3E}">
        <p14:creationId xmlns:p14="http://schemas.microsoft.com/office/powerpoint/2010/main" val="5439716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asli.parmak\AppData\Local\Microsoft\Windows\Temporary Internet Files\Content.Outlook\ZSHPNT3P\metin say 5.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3003213" cy="9720263"/>
          </a:xfrm>
          <a:prstGeom prst="rect">
            <a:avLst/>
          </a:prstGeom>
          <a:noFill/>
          <a:extLst>
            <a:ext uri="{909E8E84-426E-40DD-AFC4-6F175D3DCCD1}">
              <a14:hiddenFill xmlns:a14="http://schemas.microsoft.com/office/drawing/2010/main">
                <a:solidFill>
                  <a:srgbClr val="FFFFFF"/>
                </a:solidFill>
              </a14:hiddenFill>
            </a:ext>
          </a:extLst>
        </p:spPr>
      </p:pic>
      <p:sp>
        <p:nvSpPr>
          <p:cNvPr id="2" name="Metin kutusu 1"/>
          <p:cNvSpPr txBox="1"/>
          <p:nvPr/>
        </p:nvSpPr>
        <p:spPr>
          <a:xfrm>
            <a:off x="1749078" y="827683"/>
            <a:ext cx="10873208" cy="1384995"/>
          </a:xfrm>
          <a:prstGeom prst="rect">
            <a:avLst/>
          </a:prstGeom>
          <a:noFill/>
        </p:spPr>
        <p:txBody>
          <a:bodyPr wrap="square" rtlCol="0">
            <a:spAutoFit/>
          </a:bodyPr>
          <a:lstStyle/>
          <a:p>
            <a:pPr algn="ctr"/>
            <a:r>
              <a:rPr lang="tr-TR" sz="2800" b="1" dirty="0" smtClean="0"/>
              <a:t>KONU:</a:t>
            </a:r>
            <a:r>
              <a:rPr lang="tr-TR" sz="2800" dirty="0"/>
              <a:t> Karayolu Taşıma Yönetmeliği gereği süresi içerisinde bildirimde bulunmayan şahıs ve tüzel kişilere uygulanan uyarı cezaları</a:t>
            </a:r>
            <a:endParaRPr lang="tr-TR" sz="2800" b="1" dirty="0"/>
          </a:p>
        </p:txBody>
      </p:sp>
      <p:sp>
        <p:nvSpPr>
          <p:cNvPr id="3" name="Metin kutusu 2"/>
          <p:cNvSpPr txBox="1"/>
          <p:nvPr/>
        </p:nvSpPr>
        <p:spPr>
          <a:xfrm>
            <a:off x="812974" y="2267843"/>
            <a:ext cx="11593288" cy="4524315"/>
          </a:xfrm>
          <a:prstGeom prst="rect">
            <a:avLst/>
          </a:prstGeom>
          <a:noFill/>
        </p:spPr>
        <p:txBody>
          <a:bodyPr wrap="square" rtlCol="0">
            <a:spAutoFit/>
          </a:bodyPr>
          <a:lstStyle/>
          <a:p>
            <a:r>
              <a:rPr lang="tr-TR" sz="3200" dirty="0" smtClean="0"/>
              <a:t> </a:t>
            </a:r>
          </a:p>
          <a:p>
            <a:r>
              <a:rPr lang="tr-TR" sz="3200" dirty="0"/>
              <a:t> </a:t>
            </a:r>
          </a:p>
          <a:p>
            <a:r>
              <a:rPr lang="tr-TR" sz="3200" dirty="0"/>
              <a:t> </a:t>
            </a:r>
          </a:p>
          <a:p>
            <a:pPr algn="ctr"/>
            <a:r>
              <a:rPr lang="tr-TR" sz="3200" b="1" dirty="0"/>
              <a:t>Çözüm önerisi</a:t>
            </a:r>
            <a:r>
              <a:rPr lang="tr-TR" sz="3200" b="1" dirty="0" smtClean="0"/>
              <a:t>:</a:t>
            </a:r>
          </a:p>
          <a:p>
            <a:pPr algn="just"/>
            <a:r>
              <a:rPr lang="tr-TR" sz="3200" dirty="0" smtClean="0"/>
              <a:t>Bu tür cezaların makul </a:t>
            </a:r>
            <a:r>
              <a:rPr lang="tr-TR" sz="3200" dirty="0"/>
              <a:t>bir düzeye çekilmesi sağlanmalıdır. Ayrıca 2016 yılına kadar yapılmayan bildirimlere ilişkin cezaların bir defaya mahsus olmak üzere affedilmesi sağlanarak daha makul olarak belirlenecek olan cezaların 2016 yılı </a:t>
            </a:r>
            <a:r>
              <a:rPr lang="tr-TR" sz="3200" dirty="0" smtClean="0"/>
              <a:t>itibariyle </a:t>
            </a:r>
            <a:r>
              <a:rPr lang="tr-TR" sz="3200" dirty="0"/>
              <a:t>uygulanması hususu değerlendirilmelidir.</a:t>
            </a:r>
          </a:p>
        </p:txBody>
      </p:sp>
    </p:spTree>
    <p:extLst>
      <p:ext uri="{BB962C8B-B14F-4D97-AF65-F5344CB8AC3E}">
        <p14:creationId xmlns:p14="http://schemas.microsoft.com/office/powerpoint/2010/main" val="277769203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asli.parmak\AppData\Local\Microsoft\Windows\Temporary Internet Files\Content.Outlook\ZSHPNT3P\metin say 5.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9530" y="0"/>
            <a:ext cx="13003213" cy="9720263"/>
          </a:xfrm>
          <a:prstGeom prst="rect">
            <a:avLst/>
          </a:prstGeom>
          <a:noFill/>
          <a:extLst>
            <a:ext uri="{909E8E84-426E-40DD-AFC4-6F175D3DCCD1}">
              <a14:hiddenFill xmlns:a14="http://schemas.microsoft.com/office/drawing/2010/main">
                <a:solidFill>
                  <a:srgbClr val="FFFFFF"/>
                </a:solidFill>
              </a14:hiddenFill>
            </a:ext>
          </a:extLst>
        </p:spPr>
      </p:pic>
      <p:sp>
        <p:nvSpPr>
          <p:cNvPr id="10" name="10 Dikdörtgen"/>
          <p:cNvSpPr>
            <a:spLocks noChangeArrowheads="1"/>
          </p:cNvSpPr>
          <p:nvPr/>
        </p:nvSpPr>
        <p:spPr bwMode="auto">
          <a:xfrm>
            <a:off x="436563" y="6280152"/>
            <a:ext cx="7847012" cy="462954"/>
          </a:xfrm>
          <a:prstGeom prst="rect">
            <a:avLst/>
          </a:prstGeom>
          <a:noFill/>
          <a:ln w="9525">
            <a:noFill/>
            <a:miter lim="800000"/>
            <a:headEnd/>
            <a:tailEnd/>
          </a:ln>
        </p:spPr>
        <p:txBody>
          <a:bodyPr lIns="91408" tIns="45706" rIns="91408" bIns="45706">
            <a:spAutoFit/>
          </a:bodyPr>
          <a:lstStyle/>
          <a:p>
            <a:r>
              <a:rPr lang="tr-TR" dirty="0">
                <a:solidFill>
                  <a:schemeClr val="bg1"/>
                </a:solidFill>
              </a:rPr>
              <a:t> (TÜİK, 2010)</a:t>
            </a:r>
          </a:p>
        </p:txBody>
      </p:sp>
      <p:sp>
        <p:nvSpPr>
          <p:cNvPr id="6" name="Rectangle 9"/>
          <p:cNvSpPr>
            <a:spLocks noGrp="1" noChangeArrowheads="1"/>
          </p:cNvSpPr>
          <p:nvPr>
            <p:ph idx="1"/>
          </p:nvPr>
        </p:nvSpPr>
        <p:spPr bwMode="auto">
          <a:xfrm>
            <a:off x="974725" y="2808290"/>
            <a:ext cx="11053763" cy="5832475"/>
          </a:xfrm>
          <a:prstGeom prst="rect">
            <a:avLst/>
          </a:prstGeom>
          <a:noFill/>
          <a:ln w="9525">
            <a:noFill/>
            <a:miter lim="800000"/>
            <a:headEnd/>
            <a:tailEnd/>
          </a:ln>
        </p:spPr>
        <p:txBody>
          <a:bodyPr/>
          <a:lstStyle/>
          <a:p>
            <a:pPr marL="342777" indent="-342777"/>
            <a:endParaRPr lang="tr-TR" sz="2800" dirty="0">
              <a:solidFill>
                <a:schemeClr val="accent6">
                  <a:lumMod val="75000"/>
                </a:schemeClr>
              </a:solidFill>
            </a:endParaRPr>
          </a:p>
          <a:p>
            <a:pPr marL="342777" indent="-342777">
              <a:buNone/>
            </a:pPr>
            <a:r>
              <a:rPr lang="en-US" sz="2800" dirty="0">
                <a:solidFill>
                  <a:schemeClr val="accent6">
                    <a:lumMod val="75000"/>
                  </a:schemeClr>
                </a:solidFill>
              </a:rPr>
              <a:t>       </a:t>
            </a:r>
          </a:p>
        </p:txBody>
      </p:sp>
      <p:sp>
        <p:nvSpPr>
          <p:cNvPr id="9" name="6 Slayt Numarası Yer Tutucusu"/>
          <p:cNvSpPr>
            <a:spLocks noGrp="1"/>
          </p:cNvSpPr>
          <p:nvPr/>
        </p:nvSpPr>
        <p:spPr>
          <a:xfrm>
            <a:off x="9861770" y="7611794"/>
            <a:ext cx="755650" cy="365125"/>
          </a:xfrm>
          <a:prstGeom prst="rect">
            <a:avLst/>
          </a:prstGeom>
        </p:spPr>
        <p:txBody>
          <a:bodyPr lIns="91408" tIns="45706" rIns="91408" bIns="45706"/>
          <a:lstStyle>
            <a:defPPr>
              <a:defRPr lang="tr-TR"/>
            </a:defPPr>
            <a:lvl1pPr algn="ctr" rtl="0" fontAlgn="auto">
              <a:spcBef>
                <a:spcPts val="0"/>
              </a:spcBef>
              <a:spcAft>
                <a:spcPts val="0"/>
              </a:spcAft>
              <a:defRPr b="1" kern="120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defRPr/>
            </a:pPr>
            <a:endParaRPr lang="tr-TR" dirty="0">
              <a:solidFill>
                <a:schemeClr val="tx1"/>
              </a:solidFill>
            </a:endParaRPr>
          </a:p>
        </p:txBody>
      </p:sp>
      <p:sp>
        <p:nvSpPr>
          <p:cNvPr id="14" name="1 Slayt Numarası Yer Tutucusu"/>
          <p:cNvSpPr>
            <a:spLocks noGrp="1"/>
          </p:cNvSpPr>
          <p:nvPr/>
        </p:nvSpPr>
        <p:spPr>
          <a:xfrm>
            <a:off x="10317956" y="7677958"/>
            <a:ext cx="755650" cy="365125"/>
          </a:xfrm>
          <a:prstGeom prst="rect">
            <a:avLst/>
          </a:prstGeom>
        </p:spPr>
        <p:txBody>
          <a:bodyPr lIns="91408" tIns="45706" rIns="91408" bIns="45706"/>
          <a:lstStyle>
            <a:defPPr>
              <a:defRPr lang="tr-TR"/>
            </a:defPPr>
            <a:lvl1pPr algn="ctr" rtl="0" fontAlgn="auto">
              <a:spcBef>
                <a:spcPts val="0"/>
              </a:spcBef>
              <a:spcAft>
                <a:spcPts val="0"/>
              </a:spcAft>
              <a:defRPr b="1" kern="1200">
                <a:solidFill>
                  <a:schemeClr val="bg1"/>
                </a:solidFill>
                <a:latin typeface="+mn-lt"/>
                <a:ea typeface="+mn-ea"/>
                <a:cs typeface="+mn-cs"/>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defRPr/>
            </a:pPr>
            <a:endParaRPr lang="tr-TR" dirty="0">
              <a:solidFill>
                <a:schemeClr val="tx1"/>
              </a:solidFill>
            </a:endParaRPr>
          </a:p>
        </p:txBody>
      </p:sp>
      <p:sp>
        <p:nvSpPr>
          <p:cNvPr id="11" name="8 Metin kutusu"/>
          <p:cNvSpPr txBox="1"/>
          <p:nvPr/>
        </p:nvSpPr>
        <p:spPr>
          <a:xfrm>
            <a:off x="2206224" y="3008419"/>
            <a:ext cx="8330242" cy="1003330"/>
          </a:xfrm>
          <a:prstGeom prst="rect">
            <a:avLst/>
          </a:prstGeom>
          <a:noFill/>
          <a:effectLst>
            <a:reflection blurRad="6350" stA="50000" endA="300" endPos="55000" dir="5400000" sy="-100000" algn="bl" rotWithShape="0"/>
          </a:effectLst>
        </p:spPr>
        <p:txBody>
          <a:bodyPr wrap="square" lIns="129801" tIns="64898" rIns="129801" bIns="64898" rtlCol="0">
            <a:spAutoFit/>
          </a:bodyPr>
          <a:lstStyle/>
          <a:p>
            <a:pPr algn="ctr"/>
            <a:r>
              <a:rPr lang="tr-TR" sz="5700" b="1" i="1" dirty="0" smtClean="0">
                <a:effectLst>
                  <a:outerShdw blurRad="38100" dist="38100" dir="2700000" algn="tl">
                    <a:srgbClr val="000000">
                      <a:alpha val="43137"/>
                    </a:srgbClr>
                  </a:outerShdw>
                </a:effectLst>
                <a:latin typeface="Arial" pitchFamily="34" charset="0"/>
                <a:cs typeface="Arial" pitchFamily="34" charset="0"/>
              </a:rPr>
              <a:t>TEŞEKKÜRLER</a:t>
            </a:r>
            <a:endParaRPr lang="tr-TR" sz="5700" b="1" i="1" dirty="0">
              <a:effectLst>
                <a:outerShdw blurRad="38100" dist="38100" dir="2700000" algn="tl">
                  <a:srgbClr val="000000">
                    <a:alpha val="43137"/>
                  </a:srgbClr>
                </a:outerShdw>
              </a:effectLst>
              <a:latin typeface="Arial" pitchFamily="34" charset="0"/>
              <a:cs typeface="Arial" pitchFamily="34" charset="0"/>
            </a:endParaRPr>
          </a:p>
        </p:txBody>
      </p:sp>
      <p:sp>
        <p:nvSpPr>
          <p:cNvPr id="12" name="9 Metin kutusu"/>
          <p:cNvSpPr txBox="1"/>
          <p:nvPr/>
        </p:nvSpPr>
        <p:spPr>
          <a:xfrm>
            <a:off x="3429772" y="4428083"/>
            <a:ext cx="6603240" cy="1977723"/>
          </a:xfrm>
          <a:prstGeom prst="rect">
            <a:avLst/>
          </a:prstGeom>
          <a:noFill/>
        </p:spPr>
        <p:txBody>
          <a:bodyPr wrap="square" lIns="129801" tIns="64898" rIns="129801" bIns="64898" rtlCol="0">
            <a:spAutoFit/>
          </a:bodyPr>
          <a:lstStyle/>
          <a:p>
            <a:r>
              <a:rPr lang="tr-TR" b="1" dirty="0" smtClean="0">
                <a:effectLst>
                  <a:outerShdw blurRad="38100" dist="38100" dir="2700000" algn="tl">
                    <a:srgbClr val="000000">
                      <a:alpha val="43137"/>
                    </a:srgbClr>
                  </a:outerShdw>
                </a:effectLst>
                <a:latin typeface="Arial" pitchFamily="34" charset="0"/>
                <a:cs typeface="Arial" pitchFamily="34" charset="0"/>
              </a:rPr>
              <a:t>Türkiye Odalar ve Borsalar Birliği(TOBB) </a:t>
            </a:r>
          </a:p>
          <a:p>
            <a:r>
              <a:rPr lang="tr-TR" dirty="0" smtClean="0">
                <a:effectLst>
                  <a:outerShdw blurRad="38100" dist="38100" dir="2700000" algn="tl">
                    <a:srgbClr val="000000">
                      <a:alpha val="43137"/>
                    </a:srgbClr>
                  </a:outerShdw>
                </a:effectLst>
                <a:latin typeface="Arial" pitchFamily="34" charset="0"/>
                <a:cs typeface="Arial" pitchFamily="34" charset="0"/>
              </a:rPr>
              <a:t>Ticaret ve TIR Dairesi Başkanlığı</a:t>
            </a:r>
          </a:p>
          <a:p>
            <a:r>
              <a:rPr lang="tr-TR" dirty="0" smtClean="0">
                <a:effectLst>
                  <a:outerShdw blurRad="38100" dist="38100" dir="2700000" algn="tl">
                    <a:srgbClr val="000000">
                      <a:alpha val="43137"/>
                    </a:srgbClr>
                  </a:outerShdw>
                </a:effectLst>
                <a:latin typeface="Arial" pitchFamily="34" charset="0"/>
                <a:cs typeface="Arial" pitchFamily="34" charset="0"/>
              </a:rPr>
              <a:t>TIR ve ATA Karnesi Müdürlüğü</a:t>
            </a:r>
          </a:p>
          <a:p>
            <a:r>
              <a:rPr lang="tr-TR" dirty="0" smtClean="0">
                <a:effectLst>
                  <a:outerShdw blurRad="38100" dist="38100" dir="2700000" algn="tl">
                    <a:srgbClr val="000000">
                      <a:alpha val="43137"/>
                    </a:srgbClr>
                  </a:outerShdw>
                </a:effectLst>
                <a:latin typeface="Arial" pitchFamily="34" charset="0"/>
                <a:cs typeface="Arial" pitchFamily="34" charset="0"/>
              </a:rPr>
              <a:t>Telefon: 312 218 22 45 - 59</a:t>
            </a:r>
          </a:p>
          <a:p>
            <a:r>
              <a:rPr lang="tr-TR" dirty="0" smtClean="0">
                <a:effectLst>
                  <a:outerShdw blurRad="38100" dist="38100" dir="2700000" algn="tl">
                    <a:srgbClr val="000000">
                      <a:alpha val="43137"/>
                    </a:srgbClr>
                  </a:outerShdw>
                </a:effectLst>
                <a:latin typeface="Arial" pitchFamily="34" charset="0"/>
                <a:cs typeface="Arial" pitchFamily="34" charset="0"/>
              </a:rPr>
              <a:t>Faks    : 312 218 22 44</a:t>
            </a:r>
          </a:p>
        </p:txBody>
      </p:sp>
    </p:spTree>
    <p:extLst>
      <p:ext uri="{BB962C8B-B14F-4D97-AF65-F5344CB8AC3E}">
        <p14:creationId xmlns:p14="http://schemas.microsoft.com/office/powerpoint/2010/main" val="27930001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asli.parmak\AppData\Local\Microsoft\Windows\Temporary Internet Files\Content.Outlook\ZSHPNT3P\metin say 5.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3003213" cy="9720263"/>
          </a:xfrm>
          <a:prstGeom prst="rect">
            <a:avLst/>
          </a:prstGeom>
          <a:noFill/>
          <a:extLst>
            <a:ext uri="{909E8E84-426E-40DD-AFC4-6F175D3DCCD1}">
              <a14:hiddenFill xmlns:a14="http://schemas.microsoft.com/office/drawing/2010/main">
                <a:solidFill>
                  <a:srgbClr val="FFFFFF"/>
                </a:solidFill>
              </a14:hiddenFill>
            </a:ext>
          </a:extLst>
        </p:spPr>
      </p:pic>
      <p:sp>
        <p:nvSpPr>
          <p:cNvPr id="2" name="Metin kutusu 1"/>
          <p:cNvSpPr txBox="1"/>
          <p:nvPr/>
        </p:nvSpPr>
        <p:spPr>
          <a:xfrm>
            <a:off x="1749078" y="827683"/>
            <a:ext cx="10873208" cy="954107"/>
          </a:xfrm>
          <a:prstGeom prst="rect">
            <a:avLst/>
          </a:prstGeom>
          <a:noFill/>
        </p:spPr>
        <p:txBody>
          <a:bodyPr wrap="square" rtlCol="0">
            <a:spAutoFit/>
          </a:bodyPr>
          <a:lstStyle/>
          <a:p>
            <a:pPr algn="ctr"/>
            <a:r>
              <a:rPr lang="tr-TR" sz="2800" b="1" dirty="0" smtClean="0"/>
              <a:t>KONU:</a:t>
            </a:r>
            <a:r>
              <a:rPr lang="tr-TR" sz="2800" dirty="0"/>
              <a:t> </a:t>
            </a:r>
            <a:r>
              <a:rPr lang="tr-TR" sz="2800" dirty="0" err="1"/>
              <a:t>KTY’nin</a:t>
            </a:r>
            <a:r>
              <a:rPr lang="tr-TR" sz="2800" dirty="0"/>
              <a:t> 43 </a:t>
            </a:r>
            <a:r>
              <a:rPr lang="tr-TR" sz="2800" dirty="0" smtClean="0"/>
              <a:t>üncü maddesi 22 </a:t>
            </a:r>
            <a:r>
              <a:rPr lang="tr-TR" sz="2800" dirty="0" err="1" smtClean="0"/>
              <a:t>nci</a:t>
            </a:r>
            <a:r>
              <a:rPr lang="tr-TR" sz="2800" dirty="0" smtClean="0"/>
              <a:t> fıkrası hükmü gereğince yapılması gereken bildirimler</a:t>
            </a:r>
            <a:endParaRPr lang="tr-TR" sz="2800" b="1" dirty="0"/>
          </a:p>
        </p:txBody>
      </p:sp>
      <p:sp>
        <p:nvSpPr>
          <p:cNvPr id="3" name="Metin kutusu 2"/>
          <p:cNvSpPr txBox="1"/>
          <p:nvPr/>
        </p:nvSpPr>
        <p:spPr>
          <a:xfrm>
            <a:off x="812974" y="2267843"/>
            <a:ext cx="11593288" cy="4524315"/>
          </a:xfrm>
          <a:prstGeom prst="rect">
            <a:avLst/>
          </a:prstGeom>
          <a:noFill/>
        </p:spPr>
        <p:txBody>
          <a:bodyPr wrap="square" rtlCol="0">
            <a:spAutoFit/>
          </a:bodyPr>
          <a:lstStyle/>
          <a:p>
            <a:r>
              <a:rPr lang="tr-TR" sz="3200" dirty="0" smtClean="0"/>
              <a:t> </a:t>
            </a:r>
          </a:p>
          <a:p>
            <a:r>
              <a:rPr lang="tr-TR" sz="3200" dirty="0"/>
              <a:t> </a:t>
            </a:r>
          </a:p>
          <a:p>
            <a:r>
              <a:rPr lang="tr-TR" sz="3200" dirty="0"/>
              <a:t> </a:t>
            </a:r>
          </a:p>
          <a:p>
            <a:pPr algn="ctr"/>
            <a:r>
              <a:rPr lang="tr-TR" sz="3200" b="1" dirty="0"/>
              <a:t>Çözüm önerisi</a:t>
            </a:r>
            <a:r>
              <a:rPr lang="tr-TR" sz="3200" b="1" dirty="0" smtClean="0"/>
              <a:t>:</a:t>
            </a:r>
          </a:p>
          <a:p>
            <a:pPr algn="just"/>
            <a:r>
              <a:rPr lang="tr-TR" sz="3200" dirty="0"/>
              <a:t>Gerekli yasal düzenlemeler yapılarak K2 yetki belgesi sahiplerinin söz konusu </a:t>
            </a:r>
            <a:r>
              <a:rPr lang="tr-TR" sz="3200" dirty="0" smtClean="0"/>
              <a:t>değişiklik </a:t>
            </a:r>
            <a:r>
              <a:rPr lang="tr-TR" sz="3200" dirty="0"/>
              <a:t>bildirimlerinden muaf olarak tutulması gerektiğini düşünüyoruz. Sermaye miktarının çıkarılması olumlu olmakla birlikte diğer değişiklik bildirimlerinin de kaldırılmasının yerinde olacağı düşünülmektedir</a:t>
            </a:r>
            <a:r>
              <a:rPr lang="tr-TR" sz="3200" dirty="0" smtClean="0"/>
              <a:t>.</a:t>
            </a:r>
            <a:endParaRPr lang="tr-TR" sz="3200" dirty="0"/>
          </a:p>
        </p:txBody>
      </p:sp>
    </p:spTree>
    <p:extLst>
      <p:ext uri="{BB962C8B-B14F-4D97-AF65-F5344CB8AC3E}">
        <p14:creationId xmlns:p14="http://schemas.microsoft.com/office/powerpoint/2010/main" val="31091021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asli.parmak\AppData\Local\Microsoft\Windows\Temporary Internet Files\Content.Outlook\ZSHPNT3P\metin say 5.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3003213" cy="9720263"/>
          </a:xfrm>
          <a:prstGeom prst="rect">
            <a:avLst/>
          </a:prstGeom>
          <a:noFill/>
          <a:extLst>
            <a:ext uri="{909E8E84-426E-40DD-AFC4-6F175D3DCCD1}">
              <a14:hiddenFill xmlns:a14="http://schemas.microsoft.com/office/drawing/2010/main">
                <a:solidFill>
                  <a:srgbClr val="FFFFFF"/>
                </a:solidFill>
              </a14:hiddenFill>
            </a:ext>
          </a:extLst>
        </p:spPr>
      </p:pic>
      <p:sp>
        <p:nvSpPr>
          <p:cNvPr id="2" name="Metin kutusu 1"/>
          <p:cNvSpPr txBox="1"/>
          <p:nvPr/>
        </p:nvSpPr>
        <p:spPr>
          <a:xfrm>
            <a:off x="1749078" y="827683"/>
            <a:ext cx="10873208" cy="954107"/>
          </a:xfrm>
          <a:prstGeom prst="rect">
            <a:avLst/>
          </a:prstGeom>
          <a:noFill/>
        </p:spPr>
        <p:txBody>
          <a:bodyPr wrap="square" rtlCol="0">
            <a:spAutoFit/>
          </a:bodyPr>
          <a:lstStyle/>
          <a:p>
            <a:pPr algn="ctr"/>
            <a:r>
              <a:rPr lang="tr-TR" sz="2800" b="1" dirty="0" smtClean="0"/>
              <a:t>KONU:</a:t>
            </a:r>
            <a:r>
              <a:rPr lang="tr-TR" sz="2800" dirty="0"/>
              <a:t> KTY 43 üncü maddesi 22 </a:t>
            </a:r>
            <a:r>
              <a:rPr lang="tr-TR" sz="2800" dirty="0" err="1"/>
              <a:t>nci</a:t>
            </a:r>
            <a:r>
              <a:rPr lang="tr-TR" sz="2800" dirty="0"/>
              <a:t> fıkrası çerçevesinde 76 </a:t>
            </a:r>
            <a:r>
              <a:rPr lang="tr-TR" sz="2800" dirty="0" err="1"/>
              <a:t>ncı</a:t>
            </a:r>
            <a:r>
              <a:rPr lang="tr-TR" sz="2800" dirty="0"/>
              <a:t> maddeye göre uygulanan cezalar</a:t>
            </a:r>
            <a:endParaRPr lang="tr-TR" sz="2800" b="1" dirty="0"/>
          </a:p>
        </p:txBody>
      </p:sp>
      <p:sp>
        <p:nvSpPr>
          <p:cNvPr id="3" name="Metin kutusu 2"/>
          <p:cNvSpPr txBox="1"/>
          <p:nvPr/>
        </p:nvSpPr>
        <p:spPr>
          <a:xfrm>
            <a:off x="812974" y="2267843"/>
            <a:ext cx="11593288" cy="4524315"/>
          </a:xfrm>
          <a:prstGeom prst="rect">
            <a:avLst/>
          </a:prstGeom>
          <a:noFill/>
        </p:spPr>
        <p:txBody>
          <a:bodyPr wrap="square" rtlCol="0">
            <a:spAutoFit/>
          </a:bodyPr>
          <a:lstStyle/>
          <a:p>
            <a:r>
              <a:rPr lang="tr-TR" sz="3200" dirty="0" smtClean="0"/>
              <a:t> </a:t>
            </a:r>
          </a:p>
          <a:p>
            <a:r>
              <a:rPr lang="tr-TR" sz="3200" dirty="0"/>
              <a:t> </a:t>
            </a:r>
          </a:p>
          <a:p>
            <a:r>
              <a:rPr lang="tr-TR" sz="3200" dirty="0"/>
              <a:t> </a:t>
            </a:r>
          </a:p>
          <a:p>
            <a:pPr algn="ctr"/>
            <a:r>
              <a:rPr lang="tr-TR" sz="3200" b="1" dirty="0"/>
              <a:t>Çözüm önerisi</a:t>
            </a:r>
            <a:r>
              <a:rPr lang="tr-TR" sz="3200" b="1" dirty="0" smtClean="0"/>
              <a:t>:</a:t>
            </a:r>
          </a:p>
          <a:p>
            <a:pPr algn="just"/>
            <a:r>
              <a:rPr lang="tr-TR" sz="3200" dirty="0"/>
              <a:t>K belgesi veren Odalarımızda bu hizmetin tabii bir neticesi olarak Ticaret sicili servisine yapılmış olan değişiklik/bildirimlerin K belgesi servisine yapılmış sayılarak uyarı (para) cezalarının uygulanmasının önlenmesi amacıyla gerekli yönetmelik değişikliklerinin yapılması sağlanmalıdır.</a:t>
            </a:r>
          </a:p>
        </p:txBody>
      </p:sp>
    </p:spTree>
    <p:extLst>
      <p:ext uri="{BB962C8B-B14F-4D97-AF65-F5344CB8AC3E}">
        <p14:creationId xmlns:p14="http://schemas.microsoft.com/office/powerpoint/2010/main" val="2252657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asli.parmak\AppData\Local\Microsoft\Windows\Temporary Internet Files\Content.Outlook\ZSHPNT3P\metin say 5.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3003213" cy="9720263"/>
          </a:xfrm>
          <a:prstGeom prst="rect">
            <a:avLst/>
          </a:prstGeom>
          <a:noFill/>
          <a:extLst>
            <a:ext uri="{909E8E84-426E-40DD-AFC4-6F175D3DCCD1}">
              <a14:hiddenFill xmlns:a14="http://schemas.microsoft.com/office/drawing/2010/main">
                <a:solidFill>
                  <a:srgbClr val="FFFFFF"/>
                </a:solidFill>
              </a14:hiddenFill>
            </a:ext>
          </a:extLst>
        </p:spPr>
      </p:pic>
      <p:sp>
        <p:nvSpPr>
          <p:cNvPr id="2" name="Metin kutusu 1"/>
          <p:cNvSpPr txBox="1"/>
          <p:nvPr/>
        </p:nvSpPr>
        <p:spPr>
          <a:xfrm>
            <a:off x="1749078" y="827683"/>
            <a:ext cx="10873208" cy="954107"/>
          </a:xfrm>
          <a:prstGeom prst="rect">
            <a:avLst/>
          </a:prstGeom>
          <a:noFill/>
        </p:spPr>
        <p:txBody>
          <a:bodyPr wrap="square" rtlCol="0">
            <a:spAutoFit/>
          </a:bodyPr>
          <a:lstStyle/>
          <a:p>
            <a:r>
              <a:rPr lang="tr-TR" sz="2800" b="1" dirty="0" smtClean="0"/>
              <a:t> KONU:</a:t>
            </a:r>
            <a:r>
              <a:rPr lang="tr-TR" sz="2800" dirty="0"/>
              <a:t> Otomasyon sisteminden otomatik olarak düşülen taşıtların bildirim zorunluluğu</a:t>
            </a:r>
          </a:p>
        </p:txBody>
      </p:sp>
      <p:sp>
        <p:nvSpPr>
          <p:cNvPr id="3" name="Metin kutusu 2"/>
          <p:cNvSpPr txBox="1"/>
          <p:nvPr/>
        </p:nvSpPr>
        <p:spPr>
          <a:xfrm>
            <a:off x="812974" y="2267843"/>
            <a:ext cx="11593288" cy="3539430"/>
          </a:xfrm>
          <a:prstGeom prst="rect">
            <a:avLst/>
          </a:prstGeom>
          <a:noFill/>
        </p:spPr>
        <p:txBody>
          <a:bodyPr wrap="square" rtlCol="0">
            <a:spAutoFit/>
          </a:bodyPr>
          <a:lstStyle/>
          <a:p>
            <a:r>
              <a:rPr lang="tr-TR" sz="3200" dirty="0" smtClean="0"/>
              <a:t> </a:t>
            </a:r>
          </a:p>
          <a:p>
            <a:r>
              <a:rPr lang="tr-TR" sz="3200" dirty="0"/>
              <a:t> </a:t>
            </a:r>
          </a:p>
          <a:p>
            <a:r>
              <a:rPr lang="tr-TR" sz="3200" dirty="0"/>
              <a:t> </a:t>
            </a:r>
          </a:p>
          <a:p>
            <a:pPr algn="ctr"/>
            <a:r>
              <a:rPr lang="tr-TR" sz="3200" b="1" dirty="0"/>
              <a:t>Çözüm önerisi</a:t>
            </a:r>
            <a:r>
              <a:rPr lang="tr-TR" sz="3200" b="1" dirty="0" smtClean="0"/>
              <a:t>:</a:t>
            </a:r>
          </a:p>
          <a:p>
            <a:pPr algn="just"/>
            <a:r>
              <a:rPr lang="tr-TR" sz="3200" dirty="0"/>
              <a:t>Sistem üzerinden yapılan otomatik düşümlerin KTY 43/22’de zikredilen bildirim yükümlülüğü kapsamından çıkarılması </a:t>
            </a:r>
            <a:r>
              <a:rPr lang="tr-TR" sz="3200" dirty="0" smtClean="0"/>
              <a:t>sağlanmalıdır.</a:t>
            </a:r>
            <a:endParaRPr lang="tr-TR" sz="3200" dirty="0"/>
          </a:p>
        </p:txBody>
      </p:sp>
    </p:spTree>
    <p:extLst>
      <p:ext uri="{BB962C8B-B14F-4D97-AF65-F5344CB8AC3E}">
        <p14:creationId xmlns:p14="http://schemas.microsoft.com/office/powerpoint/2010/main" val="17490135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asli.parmak\AppData\Local\Microsoft\Windows\Temporary Internet Files\Content.Outlook\ZSHPNT3P\metin say 5.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3003213" cy="9720263"/>
          </a:xfrm>
          <a:prstGeom prst="rect">
            <a:avLst/>
          </a:prstGeom>
          <a:noFill/>
          <a:extLst>
            <a:ext uri="{909E8E84-426E-40DD-AFC4-6F175D3DCCD1}">
              <a14:hiddenFill xmlns:a14="http://schemas.microsoft.com/office/drawing/2010/main">
                <a:solidFill>
                  <a:srgbClr val="FFFFFF"/>
                </a:solidFill>
              </a14:hiddenFill>
            </a:ext>
          </a:extLst>
        </p:spPr>
      </p:pic>
      <p:sp>
        <p:nvSpPr>
          <p:cNvPr id="2" name="Metin kutusu 1"/>
          <p:cNvSpPr txBox="1"/>
          <p:nvPr/>
        </p:nvSpPr>
        <p:spPr>
          <a:xfrm>
            <a:off x="1749078" y="827683"/>
            <a:ext cx="10873208" cy="523220"/>
          </a:xfrm>
          <a:prstGeom prst="rect">
            <a:avLst/>
          </a:prstGeom>
          <a:noFill/>
        </p:spPr>
        <p:txBody>
          <a:bodyPr wrap="square" rtlCol="0">
            <a:spAutoFit/>
          </a:bodyPr>
          <a:lstStyle/>
          <a:p>
            <a:r>
              <a:rPr lang="tr-TR" sz="2800" b="1" dirty="0" smtClean="0"/>
              <a:t> KONU:</a:t>
            </a:r>
            <a:r>
              <a:rPr lang="tr-TR" sz="2800" dirty="0"/>
              <a:t> Belediyeler </a:t>
            </a:r>
            <a:r>
              <a:rPr lang="tr-TR" sz="2800" dirty="0" smtClean="0"/>
              <a:t>tarafından </a:t>
            </a:r>
            <a:r>
              <a:rPr lang="tr-TR" sz="2800" dirty="0"/>
              <a:t>yapılan adres değişiklikleri</a:t>
            </a:r>
          </a:p>
        </p:txBody>
      </p:sp>
      <p:sp>
        <p:nvSpPr>
          <p:cNvPr id="3" name="Metin kutusu 2"/>
          <p:cNvSpPr txBox="1"/>
          <p:nvPr/>
        </p:nvSpPr>
        <p:spPr>
          <a:xfrm>
            <a:off x="812974" y="2267843"/>
            <a:ext cx="11593288" cy="3539430"/>
          </a:xfrm>
          <a:prstGeom prst="rect">
            <a:avLst/>
          </a:prstGeom>
          <a:noFill/>
        </p:spPr>
        <p:txBody>
          <a:bodyPr wrap="square" rtlCol="0">
            <a:spAutoFit/>
          </a:bodyPr>
          <a:lstStyle/>
          <a:p>
            <a:r>
              <a:rPr lang="tr-TR" sz="3200" dirty="0" smtClean="0"/>
              <a:t> </a:t>
            </a:r>
          </a:p>
          <a:p>
            <a:r>
              <a:rPr lang="tr-TR" sz="3200" dirty="0"/>
              <a:t> </a:t>
            </a:r>
          </a:p>
          <a:p>
            <a:r>
              <a:rPr lang="tr-TR" sz="3200" dirty="0"/>
              <a:t> </a:t>
            </a:r>
          </a:p>
          <a:p>
            <a:pPr algn="ctr"/>
            <a:r>
              <a:rPr lang="tr-TR" sz="3200" b="1" dirty="0"/>
              <a:t>Çözüm önerisi</a:t>
            </a:r>
            <a:r>
              <a:rPr lang="tr-TR" sz="3200" b="1" dirty="0" smtClean="0"/>
              <a:t>:</a:t>
            </a:r>
          </a:p>
          <a:p>
            <a:pPr algn="just"/>
            <a:r>
              <a:rPr lang="tr-TR" sz="3200" dirty="0" smtClean="0"/>
              <a:t>Belediyeler tarafından yapılan </a:t>
            </a:r>
            <a:r>
              <a:rPr lang="tr-TR" sz="3200" dirty="0"/>
              <a:t>otomatik </a:t>
            </a:r>
            <a:r>
              <a:rPr lang="tr-TR" sz="3200" dirty="0" smtClean="0"/>
              <a:t>değişikliklerin </a:t>
            </a:r>
            <a:r>
              <a:rPr lang="tr-TR" sz="3200" dirty="0"/>
              <a:t>KTY 43/22’de zikredilen bildirim yükümlülüğü kapsamından çıkarılması sağlanmalıdır.</a:t>
            </a:r>
          </a:p>
        </p:txBody>
      </p:sp>
    </p:spTree>
    <p:extLst>
      <p:ext uri="{BB962C8B-B14F-4D97-AF65-F5344CB8AC3E}">
        <p14:creationId xmlns:p14="http://schemas.microsoft.com/office/powerpoint/2010/main" val="39454038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asli.parmak\AppData\Local\Microsoft\Windows\Temporary Internet Files\Content.Outlook\ZSHPNT3P\metin say 5.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3003213" cy="9720263"/>
          </a:xfrm>
          <a:prstGeom prst="rect">
            <a:avLst/>
          </a:prstGeom>
          <a:noFill/>
          <a:extLst>
            <a:ext uri="{909E8E84-426E-40DD-AFC4-6F175D3DCCD1}">
              <a14:hiddenFill xmlns:a14="http://schemas.microsoft.com/office/drawing/2010/main">
                <a:solidFill>
                  <a:srgbClr val="FFFFFF"/>
                </a:solidFill>
              </a14:hiddenFill>
            </a:ext>
          </a:extLst>
        </p:spPr>
      </p:pic>
      <p:sp>
        <p:nvSpPr>
          <p:cNvPr id="2" name="Metin kutusu 1"/>
          <p:cNvSpPr txBox="1"/>
          <p:nvPr/>
        </p:nvSpPr>
        <p:spPr>
          <a:xfrm>
            <a:off x="1749078" y="827683"/>
            <a:ext cx="10873208" cy="1384995"/>
          </a:xfrm>
          <a:prstGeom prst="rect">
            <a:avLst/>
          </a:prstGeom>
          <a:noFill/>
        </p:spPr>
        <p:txBody>
          <a:bodyPr wrap="square" rtlCol="0">
            <a:spAutoFit/>
          </a:bodyPr>
          <a:lstStyle/>
          <a:p>
            <a:pPr algn="just"/>
            <a:r>
              <a:rPr lang="tr-TR" sz="2800" b="1" dirty="0" smtClean="0"/>
              <a:t> KONU:</a:t>
            </a:r>
            <a:r>
              <a:rPr lang="tr-TR" sz="2800" dirty="0"/>
              <a:t> Yetki belgesi almanın şartlarının herhangi birinin kaybedilmesi (örneğin vergi kaydının kapatılması) sonucu meydana gelen iptaller</a:t>
            </a:r>
          </a:p>
        </p:txBody>
      </p:sp>
      <p:sp>
        <p:nvSpPr>
          <p:cNvPr id="3" name="Metin kutusu 2"/>
          <p:cNvSpPr txBox="1"/>
          <p:nvPr/>
        </p:nvSpPr>
        <p:spPr>
          <a:xfrm>
            <a:off x="812974" y="2267843"/>
            <a:ext cx="11593288" cy="3539430"/>
          </a:xfrm>
          <a:prstGeom prst="rect">
            <a:avLst/>
          </a:prstGeom>
          <a:noFill/>
        </p:spPr>
        <p:txBody>
          <a:bodyPr wrap="square" rtlCol="0">
            <a:spAutoFit/>
          </a:bodyPr>
          <a:lstStyle/>
          <a:p>
            <a:r>
              <a:rPr lang="tr-TR" sz="3200" dirty="0" smtClean="0"/>
              <a:t> </a:t>
            </a:r>
          </a:p>
          <a:p>
            <a:r>
              <a:rPr lang="tr-TR" sz="3200" dirty="0"/>
              <a:t> </a:t>
            </a:r>
          </a:p>
          <a:p>
            <a:r>
              <a:rPr lang="tr-TR" sz="3200" dirty="0"/>
              <a:t> </a:t>
            </a:r>
          </a:p>
          <a:p>
            <a:pPr algn="ctr"/>
            <a:r>
              <a:rPr lang="tr-TR" sz="3200" b="1" dirty="0"/>
              <a:t>Çözüm önerisi</a:t>
            </a:r>
            <a:r>
              <a:rPr lang="tr-TR" sz="3200" b="1" dirty="0" smtClean="0"/>
              <a:t>:</a:t>
            </a:r>
          </a:p>
          <a:p>
            <a:pPr algn="just"/>
            <a:r>
              <a:rPr lang="tr-TR" sz="3200" dirty="0"/>
              <a:t>Yaşanacak olan mağduriyetlerin önlenmesi amacıyla vergi kaydının kapatılması halinde de vatandaşa </a:t>
            </a:r>
            <a:r>
              <a:rPr lang="tr-TR" sz="3200" b="1" dirty="0"/>
              <a:t>540</a:t>
            </a:r>
            <a:r>
              <a:rPr lang="tr-TR" sz="3200" dirty="0"/>
              <a:t> gün süre verilmesi için gerekli düzenlemelerin yapılması </a:t>
            </a:r>
            <a:r>
              <a:rPr lang="tr-TR" sz="3200" dirty="0" smtClean="0"/>
              <a:t>sağlanmalıdır.</a:t>
            </a:r>
            <a:endParaRPr lang="tr-TR" sz="3200" dirty="0"/>
          </a:p>
        </p:txBody>
      </p:sp>
    </p:spTree>
    <p:extLst>
      <p:ext uri="{BB962C8B-B14F-4D97-AF65-F5344CB8AC3E}">
        <p14:creationId xmlns:p14="http://schemas.microsoft.com/office/powerpoint/2010/main" val="22167340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asli.parmak\AppData\Local\Microsoft\Windows\Temporary Internet Files\Content.Outlook\ZSHPNT3P\metin say 5.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3003213" cy="9720263"/>
          </a:xfrm>
          <a:prstGeom prst="rect">
            <a:avLst/>
          </a:prstGeom>
          <a:noFill/>
          <a:extLst>
            <a:ext uri="{909E8E84-426E-40DD-AFC4-6F175D3DCCD1}">
              <a14:hiddenFill xmlns:a14="http://schemas.microsoft.com/office/drawing/2010/main">
                <a:solidFill>
                  <a:srgbClr val="FFFFFF"/>
                </a:solidFill>
              </a14:hiddenFill>
            </a:ext>
          </a:extLst>
        </p:spPr>
      </p:pic>
      <p:sp>
        <p:nvSpPr>
          <p:cNvPr id="2" name="Metin kutusu 1"/>
          <p:cNvSpPr txBox="1"/>
          <p:nvPr/>
        </p:nvSpPr>
        <p:spPr>
          <a:xfrm>
            <a:off x="1749078" y="827683"/>
            <a:ext cx="10873208" cy="523220"/>
          </a:xfrm>
          <a:prstGeom prst="rect">
            <a:avLst/>
          </a:prstGeom>
          <a:noFill/>
        </p:spPr>
        <p:txBody>
          <a:bodyPr wrap="square" rtlCol="0">
            <a:spAutoFit/>
          </a:bodyPr>
          <a:lstStyle/>
          <a:p>
            <a:r>
              <a:rPr lang="tr-TR" sz="2800" b="1" dirty="0" smtClean="0"/>
              <a:t> KONU:</a:t>
            </a:r>
            <a:r>
              <a:rPr lang="tr-TR" sz="2800" dirty="0"/>
              <a:t> </a:t>
            </a:r>
            <a:r>
              <a:rPr lang="tr-TR" sz="2800" dirty="0" smtClean="0"/>
              <a:t>Elektronik imza kullanımı</a:t>
            </a:r>
            <a:endParaRPr lang="tr-TR" sz="2800" b="1" dirty="0"/>
          </a:p>
        </p:txBody>
      </p:sp>
      <p:sp>
        <p:nvSpPr>
          <p:cNvPr id="3" name="Metin kutusu 2"/>
          <p:cNvSpPr txBox="1"/>
          <p:nvPr/>
        </p:nvSpPr>
        <p:spPr>
          <a:xfrm>
            <a:off x="812974" y="2267843"/>
            <a:ext cx="11593288" cy="3539430"/>
          </a:xfrm>
          <a:prstGeom prst="rect">
            <a:avLst/>
          </a:prstGeom>
          <a:noFill/>
        </p:spPr>
        <p:txBody>
          <a:bodyPr wrap="square" rtlCol="0">
            <a:spAutoFit/>
          </a:bodyPr>
          <a:lstStyle/>
          <a:p>
            <a:r>
              <a:rPr lang="tr-TR" sz="3200" dirty="0" smtClean="0"/>
              <a:t> </a:t>
            </a:r>
          </a:p>
          <a:p>
            <a:r>
              <a:rPr lang="tr-TR" sz="3200" dirty="0"/>
              <a:t> </a:t>
            </a:r>
          </a:p>
          <a:p>
            <a:r>
              <a:rPr lang="tr-TR" sz="3200" dirty="0"/>
              <a:t> </a:t>
            </a:r>
          </a:p>
          <a:p>
            <a:pPr algn="ctr"/>
            <a:r>
              <a:rPr lang="tr-TR" sz="3200" b="1" dirty="0"/>
              <a:t>Çözüm önerisi</a:t>
            </a:r>
            <a:r>
              <a:rPr lang="tr-TR" sz="3200" b="1" dirty="0" smtClean="0"/>
              <a:t>:</a:t>
            </a:r>
          </a:p>
          <a:p>
            <a:pPr algn="just"/>
            <a:r>
              <a:rPr lang="tr-TR" sz="3200" dirty="0"/>
              <a:t>Gerekli </a:t>
            </a:r>
            <a:r>
              <a:rPr lang="tr-TR" sz="3200" dirty="0" smtClean="0"/>
              <a:t>teknik ve yasal </a:t>
            </a:r>
            <a:r>
              <a:rPr lang="tr-TR" sz="3200" dirty="0"/>
              <a:t>düzenlemeler yapılarak </a:t>
            </a:r>
            <a:r>
              <a:rPr lang="tr-TR" sz="3200" dirty="0" smtClean="0"/>
              <a:t>yetki belgesi onay işlemlerinin elektronik imza ile yapılmasının </a:t>
            </a:r>
            <a:r>
              <a:rPr lang="tr-TR" sz="3200" dirty="0"/>
              <a:t>yerinde olacağı düşünülmektedir</a:t>
            </a:r>
            <a:r>
              <a:rPr lang="tr-TR" sz="3200" dirty="0" smtClean="0"/>
              <a:t>.</a:t>
            </a:r>
            <a:endParaRPr lang="tr-TR" sz="3200" dirty="0"/>
          </a:p>
        </p:txBody>
      </p:sp>
    </p:spTree>
    <p:extLst>
      <p:ext uri="{BB962C8B-B14F-4D97-AF65-F5344CB8AC3E}">
        <p14:creationId xmlns:p14="http://schemas.microsoft.com/office/powerpoint/2010/main" val="135483024"/>
      </p:ext>
    </p:extLst>
  </p:cSld>
  <p:clrMapOvr>
    <a:masterClrMapping/>
  </p:clrMapOvr>
  <p:timing>
    <p:tnLst>
      <p:par>
        <p:cTn id="1" dur="indefinite" restart="never" nodeType="tmRoot"/>
      </p:par>
    </p:tnLst>
  </p:timing>
</p:sld>
</file>

<file path=ppt/theme/theme1.xml><?xml version="1.0" encoding="utf-8"?>
<a:theme xmlns:a="http://schemas.openxmlformats.org/drawingml/2006/main" name="slide_istambul2">
  <a:themeElements>
    <a:clrScheme name="Tema di Offic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ema di Office">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it-IT" sz="2400" b="0" i="0" u="none" strike="noStrike" cap="none" normalizeH="0" baseline="0" smtClean="0">
            <a:ln>
              <a:noFill/>
            </a:ln>
            <a:solidFill>
              <a:schemeClr val="tx1"/>
            </a:solidFill>
            <a:effectLst/>
            <a:latin typeface="Arial" charset="0"/>
            <a:ea typeface="ＭＳ Ｐゴシック" pitchFamily="-32"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it-IT" sz="2400" b="0" i="0" u="none" strike="noStrike" cap="none" normalizeH="0" baseline="0" smtClean="0">
            <a:ln>
              <a:noFill/>
            </a:ln>
            <a:solidFill>
              <a:schemeClr val="tx1"/>
            </a:solidFill>
            <a:effectLst/>
            <a:latin typeface="Arial" charset="0"/>
            <a:ea typeface="ＭＳ Ｐゴシック" pitchFamily="-32" charset="-128"/>
          </a:defRPr>
        </a:defPPr>
      </a:lstStyle>
    </a:lnDef>
  </a:objectDefaults>
  <a:extraClrSchemeLst>
    <a:extraClrScheme>
      <a:clrScheme name="Tema di Offic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ema di Offic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ema di Offic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ema di Offic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ema di Offic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ema di Offic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ema di Offic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ema di Offic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ema di Offic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ema di Offic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ema di Offic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ema di Offic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0</TotalTime>
  <Words>733</Words>
  <Application>Microsoft Office PowerPoint</Application>
  <PresentationFormat>Özel</PresentationFormat>
  <Paragraphs>192</Paragraphs>
  <Slides>30</Slides>
  <Notes>29</Notes>
  <HiddenSlides>0</HiddenSlides>
  <MMClips>0</MMClips>
  <ScaleCrop>false</ScaleCrop>
  <HeadingPairs>
    <vt:vector size="4" baseType="variant">
      <vt:variant>
        <vt:lpstr>Tema</vt:lpstr>
      </vt:variant>
      <vt:variant>
        <vt:i4>1</vt:i4>
      </vt:variant>
      <vt:variant>
        <vt:lpstr>Slayt Başlıkları</vt:lpstr>
      </vt:variant>
      <vt:variant>
        <vt:i4>30</vt:i4>
      </vt:variant>
    </vt:vector>
  </HeadingPairs>
  <TitlesOfParts>
    <vt:vector size="31" baseType="lpstr">
      <vt:lpstr>slide_istambul2</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GUMRUK</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MEDSYS</dc:creator>
  <cp:lastModifiedBy>Guestrelation</cp:lastModifiedBy>
  <cp:revision>490</cp:revision>
  <cp:lastPrinted>2016-03-10T08:07:50Z</cp:lastPrinted>
  <dcterms:created xsi:type="dcterms:W3CDTF">2010-02-01T07:51:05Z</dcterms:created>
  <dcterms:modified xsi:type="dcterms:W3CDTF">2016-04-22T18:58:54Z</dcterms:modified>
</cp:coreProperties>
</file>